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6"/>
  </p:handoutMasterIdLst>
  <p:sldIdLst>
    <p:sldId id="265" r:id="rId2"/>
    <p:sldId id="263" r:id="rId3"/>
    <p:sldId id="264" r:id="rId4"/>
    <p:sldId id="266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mgyvYb5LgFAjVLtFUExKiw==" hashData="yau12NMhDPJEvqfPoA5F4b6o0l6zW1IlpMWiG9iHFLnSxX0tD7Tl+Ou10YzlOlZyftrgmaqCB4G/iKhoD+UyFA=="/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43"/>
    <p:restoredTop sz="93118"/>
  </p:normalViewPr>
  <p:slideViewPr>
    <p:cSldViewPr snapToGrid="0" snapToObjects="1" showGuides="1">
      <p:cViewPr varScale="1">
        <p:scale>
          <a:sx n="153" d="100"/>
          <a:sy n="153" d="100"/>
        </p:scale>
        <p:origin x="792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52" d="100"/>
          <a:sy n="152" d="100"/>
        </p:scale>
        <p:origin x="692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7A3648B5-39F2-F94F-BE42-CCD62080F78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B2A9AC0-3B07-6245-B9F6-5FCD3C7CC8B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41A17-C137-0342-B5AD-11019F07D387}" type="datetimeFigureOut">
              <a:rPr lang="fr-FR" smtClean="0"/>
              <a:t>13/12/2019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3E962FF-F550-3C4E-9758-7C4650D76C2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9F8FAF0-BEDE-284D-9C29-E189BCD6DE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26267-C2CD-1C4B-A3B7-9BFA8BBE18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1636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841772"/>
            <a:ext cx="7372350" cy="1790700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2701528"/>
            <a:ext cx="7372350" cy="1600200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49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5"/>
            <a:ext cx="1971675" cy="40294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5"/>
            <a:ext cx="5800725" cy="40294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15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8248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293412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293412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3881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226966" cy="99417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42453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7"/>
            <a:ext cx="3887391" cy="242453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9360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934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743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56277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78639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9995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562773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78639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2934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5369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49" y="273844"/>
            <a:ext cx="7886699" cy="994172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293412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87478"/>
            <a:ext cx="7886699" cy="18636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4777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l" defTabSz="685800" rtl="0" eaLnBrk="1" fontAlgn="b" latinLnBrk="0" hangingPunct="1">
        <a:lnSpc>
          <a:spcPct val="8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685800" rtl="0" eaLnBrk="1" latinLnBrk="0" hangingPunct="1">
        <a:lnSpc>
          <a:spcPct val="80000"/>
        </a:lnSpc>
        <a:spcBef>
          <a:spcPts val="1000"/>
        </a:spcBef>
        <a:buClr>
          <a:srgbClr val="1B929D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180000" indent="-180000" algn="l" defTabSz="685800" rtl="0" eaLnBrk="1" latinLnBrk="0" hangingPunct="1">
        <a:lnSpc>
          <a:spcPct val="80000"/>
        </a:lnSpc>
        <a:spcBef>
          <a:spcPts val="375"/>
        </a:spcBef>
        <a:buClr>
          <a:srgbClr val="1B929D"/>
        </a:buClr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80000" indent="-180000" algn="l" defTabSz="685800" rtl="0" eaLnBrk="1" latinLnBrk="0" hangingPunct="1">
        <a:lnSpc>
          <a:spcPct val="80000"/>
        </a:lnSpc>
        <a:spcBef>
          <a:spcPts val="375"/>
        </a:spcBef>
        <a:buClr>
          <a:srgbClr val="1B929D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685800" rtl="0" eaLnBrk="1" latinLnBrk="0" hangingPunct="1">
        <a:lnSpc>
          <a:spcPct val="80000"/>
        </a:lnSpc>
        <a:spcBef>
          <a:spcPts val="375"/>
        </a:spcBef>
        <a:buClr>
          <a:srgbClr val="1B929D"/>
        </a:buClr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180000" algn="l" defTabSz="685800" rtl="0" eaLnBrk="1" latinLnBrk="0" hangingPunct="1">
        <a:lnSpc>
          <a:spcPct val="80000"/>
        </a:lnSpc>
        <a:spcBef>
          <a:spcPts val="375"/>
        </a:spcBef>
        <a:buClr>
          <a:srgbClr val="1B929D"/>
        </a:buClr>
        <a:buFont typeface="Arial" panose="020B0604020202020204" pitchFamily="34" charset="0"/>
        <a:buChar char="•"/>
        <a:defRPr sz="1800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3139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8E565D-7CFF-CE4F-BA70-0744F0D71A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332" y="354316"/>
            <a:ext cx="7179609" cy="766272"/>
          </a:xfrm>
        </p:spPr>
        <p:txBody>
          <a:bodyPr/>
          <a:lstStyle/>
          <a:p>
            <a:r>
              <a:rPr lang="fr-FR" sz="4800" b="1" dirty="0"/>
              <a:t>Election CA  novembre 2019 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385C82A-4310-AC48-B685-1443790D61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8650" y="1506071"/>
            <a:ext cx="7372350" cy="2689411"/>
          </a:xfrm>
        </p:spPr>
        <p:txBody>
          <a:bodyPr>
            <a:normAutofit lnSpcReduction="10000"/>
          </a:bodyPr>
          <a:lstStyle/>
          <a:p>
            <a:r>
              <a:rPr lang="fr-FR" sz="3000" b="1" dirty="0"/>
              <a:t>Élus</a:t>
            </a:r>
          </a:p>
          <a:p>
            <a:r>
              <a:rPr lang="fr-FR" sz="3000" dirty="0"/>
              <a:t>Mme Isabelle </a:t>
            </a:r>
            <a:r>
              <a:rPr lang="fr-FR" sz="3000" dirty="0" err="1"/>
              <a:t>Borraccia</a:t>
            </a:r>
            <a:endParaRPr lang="fr-FR" sz="3000" dirty="0"/>
          </a:p>
          <a:p>
            <a:r>
              <a:rPr lang="fr-FR" sz="3000" dirty="0"/>
              <a:t>Dr Blaise </a:t>
            </a:r>
            <a:r>
              <a:rPr lang="fr-FR" sz="3000" dirty="0" err="1"/>
              <a:t>Debien</a:t>
            </a:r>
            <a:r>
              <a:rPr lang="fr-FR" sz="3000" dirty="0"/>
              <a:t> </a:t>
            </a:r>
          </a:p>
          <a:p>
            <a:r>
              <a:rPr lang="fr-FR" sz="3000" dirty="0"/>
              <a:t>Dr Céline Longo</a:t>
            </a:r>
          </a:p>
          <a:p>
            <a:r>
              <a:rPr lang="fr-FR" sz="3000" dirty="0"/>
              <a:t>M. Didier Michel </a:t>
            </a:r>
          </a:p>
          <a:p>
            <a:r>
              <a:rPr lang="fr-FR" sz="3000" dirty="0"/>
              <a:t>Dr Julien </a:t>
            </a:r>
            <a:r>
              <a:rPr lang="fr-FR" sz="3000" dirty="0" err="1"/>
              <a:t>Naud</a:t>
            </a:r>
            <a:endParaRPr lang="fr-FR" sz="3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1863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Espace réservé du contenu 8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A609C217-39AA-4941-94E7-3764A87188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5032" y="98210"/>
            <a:ext cx="6833936" cy="4157377"/>
          </a:xfrm>
        </p:spPr>
      </p:pic>
    </p:spTree>
    <p:extLst>
      <p:ext uri="{BB962C8B-B14F-4D97-AF65-F5344CB8AC3E}">
        <p14:creationId xmlns:p14="http://schemas.microsoft.com/office/powerpoint/2010/main" val="739771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8E565D-7CFF-CE4F-BA70-0744F0D71A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332" y="354316"/>
            <a:ext cx="7179609" cy="766272"/>
          </a:xfrm>
        </p:spPr>
        <p:txBody>
          <a:bodyPr/>
          <a:lstStyle/>
          <a:p>
            <a:r>
              <a:rPr lang="fr-FR" sz="4800" b="1" dirty="0"/>
              <a:t>Bureau ANCESU 2019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385C82A-4310-AC48-B685-1443790D61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8650" y="1326777"/>
            <a:ext cx="7372350" cy="3263152"/>
          </a:xfrm>
        </p:spPr>
        <p:txBody>
          <a:bodyPr>
            <a:normAutofit fontScale="85000" lnSpcReduction="10000"/>
          </a:bodyPr>
          <a:lstStyle/>
          <a:p>
            <a:r>
              <a:rPr lang="fr-FR" sz="3200" i="1" dirty="0"/>
              <a:t>Président</a:t>
            </a:r>
            <a:r>
              <a:rPr lang="fr-FR" sz="3200" dirty="0"/>
              <a:t> : Dr Gaël GHENO</a:t>
            </a:r>
          </a:p>
          <a:p>
            <a:r>
              <a:rPr lang="fr-FR" sz="3200" i="1" dirty="0"/>
              <a:t>Vice-présidentes</a:t>
            </a:r>
            <a:r>
              <a:rPr lang="fr-FR" sz="3200" dirty="0"/>
              <a:t> : Dr Catherine BERTRAND</a:t>
            </a:r>
          </a:p>
          <a:p>
            <a:r>
              <a:rPr lang="fr-FR" sz="3200" dirty="0"/>
              <a:t>				  </a:t>
            </a:r>
            <a:r>
              <a:rPr lang="fr-FR" sz="3200" dirty="0" err="1"/>
              <a:t>Ysabelle</a:t>
            </a:r>
            <a:r>
              <a:rPr lang="fr-FR" sz="3200" dirty="0"/>
              <a:t> THOMAS</a:t>
            </a:r>
          </a:p>
          <a:p>
            <a:r>
              <a:rPr lang="fr-FR" sz="3200" i="1" dirty="0"/>
              <a:t>Secrétaire générale </a:t>
            </a:r>
            <a:r>
              <a:rPr lang="fr-FR" sz="3200" dirty="0"/>
              <a:t>: Dr Céline LONGO</a:t>
            </a:r>
          </a:p>
          <a:p>
            <a:r>
              <a:rPr lang="fr-FR" sz="3200" i="1" dirty="0"/>
              <a:t>Secrétaire adjointe </a:t>
            </a:r>
            <a:r>
              <a:rPr lang="fr-FR" sz="3200" dirty="0"/>
              <a:t>: Mme Séverine NONGLATON</a:t>
            </a:r>
          </a:p>
          <a:p>
            <a:r>
              <a:rPr lang="fr-FR" sz="3200" i="1" dirty="0"/>
              <a:t>Trésorière</a:t>
            </a:r>
            <a:r>
              <a:rPr lang="fr-FR" sz="3200" dirty="0"/>
              <a:t> : Dr Aude CHARLES</a:t>
            </a:r>
          </a:p>
          <a:p>
            <a:r>
              <a:rPr lang="fr-FR" sz="3200" i="1" dirty="0"/>
              <a:t>Vice-trésorier</a:t>
            </a:r>
            <a:r>
              <a:rPr lang="fr-FR" sz="3200" dirty="0"/>
              <a:t> : Dr James COUVREUR</a:t>
            </a:r>
          </a:p>
          <a:p>
            <a:r>
              <a:rPr lang="fr-F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210295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437</TotalTime>
  <Words>64</Words>
  <Application>Microsoft Macintosh PowerPoint</Application>
  <PresentationFormat>Affichage à l'écran (16:9)</PresentationFormat>
  <Paragraphs>16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Election CA  novembre 2019  </vt:lpstr>
      <vt:lpstr>Présentation PowerPoint</vt:lpstr>
      <vt:lpstr>Bureau ANCESU 2019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NIcolas Berndt</dc:creator>
  <cp:lastModifiedBy>Quentin Buchberger</cp:lastModifiedBy>
  <cp:revision>30</cp:revision>
  <dcterms:created xsi:type="dcterms:W3CDTF">2019-06-12T16:05:48Z</dcterms:created>
  <dcterms:modified xsi:type="dcterms:W3CDTF">2019-12-13T09:37:22Z</dcterms:modified>
</cp:coreProperties>
</file>