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handoutMasterIdLst>
    <p:handoutMasterId r:id="rId42"/>
  </p:handoutMasterIdLst>
  <p:sldIdLst>
    <p:sldId id="265" r:id="rId2"/>
    <p:sldId id="263" r:id="rId3"/>
    <p:sldId id="277" r:id="rId4"/>
    <p:sldId id="303" r:id="rId5"/>
    <p:sldId id="273" r:id="rId6"/>
    <p:sldId id="302" r:id="rId7"/>
    <p:sldId id="281" r:id="rId8"/>
    <p:sldId id="274" r:id="rId9"/>
    <p:sldId id="275" r:id="rId10"/>
    <p:sldId id="280" r:id="rId11"/>
    <p:sldId id="284" r:id="rId12"/>
    <p:sldId id="289" r:id="rId13"/>
    <p:sldId id="295" r:id="rId14"/>
    <p:sldId id="290" r:id="rId15"/>
    <p:sldId id="291" r:id="rId16"/>
    <p:sldId id="296" r:id="rId17"/>
    <p:sldId id="292" r:id="rId18"/>
    <p:sldId id="297" r:id="rId19"/>
    <p:sldId id="298" r:id="rId20"/>
    <p:sldId id="293" r:id="rId21"/>
    <p:sldId id="294" r:id="rId22"/>
    <p:sldId id="282" r:id="rId23"/>
    <p:sldId id="305" r:id="rId24"/>
    <p:sldId id="304" r:id="rId25"/>
    <p:sldId id="309" r:id="rId26"/>
    <p:sldId id="279" r:id="rId27"/>
    <p:sldId id="299" r:id="rId28"/>
    <p:sldId id="264" r:id="rId29"/>
    <p:sldId id="283" r:id="rId30"/>
    <p:sldId id="306" r:id="rId31"/>
    <p:sldId id="278" r:id="rId32"/>
    <p:sldId id="266" r:id="rId33"/>
    <p:sldId id="267" r:id="rId34"/>
    <p:sldId id="269" r:id="rId35"/>
    <p:sldId id="271" r:id="rId36"/>
    <p:sldId id="300" r:id="rId37"/>
    <p:sldId id="261" r:id="rId38"/>
    <p:sldId id="307" r:id="rId39"/>
    <p:sldId id="308" r:id="rId40"/>
    <p:sldId id="287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aQQQhQ7CWgiquHhqy8KWQ==" hashData="W25SvHKrCjea1TpSj/vI0QzjEzgTXYJn/rIXoZJR1FhKVFIEdbF5LNhKQSslG2wSw7yNCLfBOWlrbV9Hv6fEtg=="/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3"/>
    <p:restoredTop sz="93118"/>
  </p:normalViewPr>
  <p:slideViewPr>
    <p:cSldViewPr snapToGrid="0" snapToObjects="1" showGuides="1">
      <p:cViewPr varScale="1">
        <p:scale>
          <a:sx n="153" d="100"/>
          <a:sy n="153" d="100"/>
        </p:scale>
        <p:origin x="79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2" d="100"/>
          <a:sy n="152" d="100"/>
        </p:scale>
        <p:origin x="692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6B4DC4-9385-414F-981B-F5BF8D008FE0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797AEE9D-60FF-AE49-AC96-A8542602CC44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Réactions</a:t>
          </a:r>
        </a:p>
      </dgm:t>
    </dgm:pt>
    <dgm:pt modelId="{C822CD53-275A-254B-8513-F453444E5C4B}" type="parTrans" cxnId="{32DA9AA1-19D5-754F-9FDC-AC62AAF05FAF}">
      <dgm:prSet/>
      <dgm:spPr/>
      <dgm:t>
        <a:bodyPr/>
        <a:lstStyle/>
        <a:p>
          <a:endParaRPr lang="fr-FR"/>
        </a:p>
      </dgm:t>
    </dgm:pt>
    <dgm:pt modelId="{F3C6A77C-C93D-8D43-878B-B1973B96BAB2}" type="sibTrans" cxnId="{32DA9AA1-19D5-754F-9FDC-AC62AAF05FAF}">
      <dgm:prSet/>
      <dgm:spPr/>
      <dgm:t>
        <a:bodyPr/>
        <a:lstStyle/>
        <a:p>
          <a:endParaRPr lang="fr-FR"/>
        </a:p>
      </dgm:t>
    </dgm:pt>
    <dgm:pt modelId="{704C7563-F0C5-E443-BDA5-BEB753B251FD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Analyse</a:t>
          </a:r>
        </a:p>
      </dgm:t>
    </dgm:pt>
    <dgm:pt modelId="{4814A7DC-E79D-154B-9A0B-488DA756B066}" type="parTrans" cxnId="{7E16D965-4398-3C45-8E38-B603C8A5B751}">
      <dgm:prSet/>
      <dgm:spPr/>
      <dgm:t>
        <a:bodyPr/>
        <a:lstStyle/>
        <a:p>
          <a:endParaRPr lang="fr-FR"/>
        </a:p>
      </dgm:t>
    </dgm:pt>
    <dgm:pt modelId="{1C1CE607-FCA3-3B48-BEC3-6B16B376D692}" type="sibTrans" cxnId="{7E16D965-4398-3C45-8E38-B603C8A5B751}">
      <dgm:prSet/>
      <dgm:spPr/>
      <dgm:t>
        <a:bodyPr/>
        <a:lstStyle/>
        <a:p>
          <a:endParaRPr lang="fr-FR"/>
        </a:p>
      </dgm:t>
    </dgm:pt>
    <dgm:pt modelId="{F02554D1-F919-9D41-A45A-B93E2E5B6665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Description</a:t>
          </a:r>
        </a:p>
      </dgm:t>
    </dgm:pt>
    <dgm:pt modelId="{87A84FAD-7469-F645-B5AF-62747F2485BD}" type="parTrans" cxnId="{251B6F54-28EC-1849-A043-8A2005FDA018}">
      <dgm:prSet/>
      <dgm:spPr/>
      <dgm:t>
        <a:bodyPr/>
        <a:lstStyle/>
        <a:p>
          <a:endParaRPr lang="fr-FR"/>
        </a:p>
      </dgm:t>
    </dgm:pt>
    <dgm:pt modelId="{08936219-AA9A-684D-98AF-A36B3389B977}" type="sibTrans" cxnId="{251B6F54-28EC-1849-A043-8A2005FDA018}">
      <dgm:prSet/>
      <dgm:spPr/>
      <dgm:t>
        <a:bodyPr/>
        <a:lstStyle/>
        <a:p>
          <a:endParaRPr lang="fr-FR"/>
        </a:p>
      </dgm:t>
    </dgm:pt>
    <dgm:pt modelId="{C243CE3F-C4C5-854B-8313-A92700F13878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Synthèse / Transposition</a:t>
          </a:r>
        </a:p>
      </dgm:t>
    </dgm:pt>
    <dgm:pt modelId="{1F77C5A3-6C66-AD48-A4FE-A1B1B54F00A7}" type="parTrans" cxnId="{EDCB9941-336D-A54A-B306-0341149843DB}">
      <dgm:prSet/>
      <dgm:spPr/>
      <dgm:t>
        <a:bodyPr/>
        <a:lstStyle/>
        <a:p>
          <a:endParaRPr lang="fr-FR"/>
        </a:p>
      </dgm:t>
    </dgm:pt>
    <dgm:pt modelId="{7E7D55F0-0E1A-4A4B-8E75-33B82F9878EE}" type="sibTrans" cxnId="{EDCB9941-336D-A54A-B306-0341149843DB}">
      <dgm:prSet/>
      <dgm:spPr/>
      <dgm:t>
        <a:bodyPr/>
        <a:lstStyle/>
        <a:p>
          <a:endParaRPr lang="fr-FR"/>
        </a:p>
      </dgm:t>
    </dgm:pt>
    <dgm:pt modelId="{24F98824-2061-5149-9F9A-691083F82368}" type="pres">
      <dgm:prSet presAssocID="{F86B4DC4-9385-414F-981B-F5BF8D008FE0}" presName="outerComposite" presStyleCnt="0">
        <dgm:presLayoutVars>
          <dgm:chMax val="5"/>
          <dgm:dir/>
          <dgm:resizeHandles val="exact"/>
        </dgm:presLayoutVars>
      </dgm:prSet>
      <dgm:spPr/>
    </dgm:pt>
    <dgm:pt modelId="{1642BE3F-E973-744A-BE27-DEDB92CFD9BE}" type="pres">
      <dgm:prSet presAssocID="{F86B4DC4-9385-414F-981B-F5BF8D008FE0}" presName="dummyMaxCanvas" presStyleCnt="0">
        <dgm:presLayoutVars/>
      </dgm:prSet>
      <dgm:spPr/>
    </dgm:pt>
    <dgm:pt modelId="{A0B1BE51-648C-5B4F-B283-30E90BCF0077}" type="pres">
      <dgm:prSet presAssocID="{F86B4DC4-9385-414F-981B-F5BF8D008FE0}" presName="FourNodes_1" presStyleLbl="node1" presStyleIdx="0" presStyleCnt="4">
        <dgm:presLayoutVars>
          <dgm:bulletEnabled val="1"/>
        </dgm:presLayoutVars>
      </dgm:prSet>
      <dgm:spPr/>
    </dgm:pt>
    <dgm:pt modelId="{4F4555B4-E912-864E-9B1A-2108EE466F15}" type="pres">
      <dgm:prSet presAssocID="{F86B4DC4-9385-414F-981B-F5BF8D008FE0}" presName="FourNodes_2" presStyleLbl="node1" presStyleIdx="1" presStyleCnt="4">
        <dgm:presLayoutVars>
          <dgm:bulletEnabled val="1"/>
        </dgm:presLayoutVars>
      </dgm:prSet>
      <dgm:spPr/>
    </dgm:pt>
    <dgm:pt modelId="{34547749-13A7-124F-AB8D-5595AC31621D}" type="pres">
      <dgm:prSet presAssocID="{F86B4DC4-9385-414F-981B-F5BF8D008FE0}" presName="FourNodes_3" presStyleLbl="node1" presStyleIdx="2" presStyleCnt="4">
        <dgm:presLayoutVars>
          <dgm:bulletEnabled val="1"/>
        </dgm:presLayoutVars>
      </dgm:prSet>
      <dgm:spPr/>
    </dgm:pt>
    <dgm:pt modelId="{BD48B64C-A75E-5041-8F80-3B4FA35576B7}" type="pres">
      <dgm:prSet presAssocID="{F86B4DC4-9385-414F-981B-F5BF8D008FE0}" presName="FourNodes_4" presStyleLbl="node1" presStyleIdx="3" presStyleCnt="4">
        <dgm:presLayoutVars>
          <dgm:bulletEnabled val="1"/>
        </dgm:presLayoutVars>
      </dgm:prSet>
      <dgm:spPr/>
    </dgm:pt>
    <dgm:pt modelId="{1A802ED8-E960-254F-B228-1E73E841B77D}" type="pres">
      <dgm:prSet presAssocID="{F86B4DC4-9385-414F-981B-F5BF8D008FE0}" presName="FourConn_1-2" presStyleLbl="fgAccFollowNode1" presStyleIdx="0" presStyleCnt="3">
        <dgm:presLayoutVars>
          <dgm:bulletEnabled val="1"/>
        </dgm:presLayoutVars>
      </dgm:prSet>
      <dgm:spPr/>
    </dgm:pt>
    <dgm:pt modelId="{4348380F-C6DC-B940-A4CD-E704238C427B}" type="pres">
      <dgm:prSet presAssocID="{F86B4DC4-9385-414F-981B-F5BF8D008FE0}" presName="FourConn_2-3" presStyleLbl="fgAccFollowNode1" presStyleIdx="1" presStyleCnt="3">
        <dgm:presLayoutVars>
          <dgm:bulletEnabled val="1"/>
        </dgm:presLayoutVars>
      </dgm:prSet>
      <dgm:spPr/>
    </dgm:pt>
    <dgm:pt modelId="{6B79DF08-C36A-D44D-90FD-4BF17B3217AC}" type="pres">
      <dgm:prSet presAssocID="{F86B4DC4-9385-414F-981B-F5BF8D008FE0}" presName="FourConn_3-4" presStyleLbl="fgAccFollowNode1" presStyleIdx="2" presStyleCnt="3">
        <dgm:presLayoutVars>
          <dgm:bulletEnabled val="1"/>
        </dgm:presLayoutVars>
      </dgm:prSet>
      <dgm:spPr/>
    </dgm:pt>
    <dgm:pt modelId="{BBC9D8AB-EB19-5249-87CE-29935296C352}" type="pres">
      <dgm:prSet presAssocID="{F86B4DC4-9385-414F-981B-F5BF8D008FE0}" presName="FourNodes_1_text" presStyleLbl="node1" presStyleIdx="3" presStyleCnt="4">
        <dgm:presLayoutVars>
          <dgm:bulletEnabled val="1"/>
        </dgm:presLayoutVars>
      </dgm:prSet>
      <dgm:spPr/>
    </dgm:pt>
    <dgm:pt modelId="{9FFC613E-B0B4-664E-B7F9-073D4C0C2C5F}" type="pres">
      <dgm:prSet presAssocID="{F86B4DC4-9385-414F-981B-F5BF8D008FE0}" presName="FourNodes_2_text" presStyleLbl="node1" presStyleIdx="3" presStyleCnt="4">
        <dgm:presLayoutVars>
          <dgm:bulletEnabled val="1"/>
        </dgm:presLayoutVars>
      </dgm:prSet>
      <dgm:spPr/>
    </dgm:pt>
    <dgm:pt modelId="{DCA81F87-47B3-E74D-9B89-8B9AA01672B8}" type="pres">
      <dgm:prSet presAssocID="{F86B4DC4-9385-414F-981B-F5BF8D008FE0}" presName="FourNodes_3_text" presStyleLbl="node1" presStyleIdx="3" presStyleCnt="4">
        <dgm:presLayoutVars>
          <dgm:bulletEnabled val="1"/>
        </dgm:presLayoutVars>
      </dgm:prSet>
      <dgm:spPr/>
    </dgm:pt>
    <dgm:pt modelId="{CF2C6ED4-7AED-2243-BDB7-757EDB2B7285}" type="pres">
      <dgm:prSet presAssocID="{F86B4DC4-9385-414F-981B-F5BF8D008F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C13B308-2BBF-2E41-B513-660012ED73A9}" type="presOf" srcId="{08936219-AA9A-684D-98AF-A36B3389B977}" destId="{4348380F-C6DC-B940-A4CD-E704238C427B}" srcOrd="0" destOrd="0" presId="urn:microsoft.com/office/officeart/2005/8/layout/vProcess5"/>
    <dgm:cxn modelId="{45C1F90D-9A1A-714D-86ED-4770A7638AD2}" type="presOf" srcId="{C243CE3F-C4C5-854B-8313-A92700F13878}" destId="{CF2C6ED4-7AED-2243-BDB7-757EDB2B7285}" srcOrd="1" destOrd="0" presId="urn:microsoft.com/office/officeart/2005/8/layout/vProcess5"/>
    <dgm:cxn modelId="{C4D00228-84E3-A641-ACDF-D55FD3BB0B67}" type="presOf" srcId="{C243CE3F-C4C5-854B-8313-A92700F13878}" destId="{BD48B64C-A75E-5041-8F80-3B4FA35576B7}" srcOrd="0" destOrd="0" presId="urn:microsoft.com/office/officeart/2005/8/layout/vProcess5"/>
    <dgm:cxn modelId="{2273023F-FFD1-F644-9B79-D663DD8C583F}" type="presOf" srcId="{F86B4DC4-9385-414F-981B-F5BF8D008FE0}" destId="{24F98824-2061-5149-9F9A-691083F82368}" srcOrd="0" destOrd="0" presId="urn:microsoft.com/office/officeart/2005/8/layout/vProcess5"/>
    <dgm:cxn modelId="{EDCB9941-336D-A54A-B306-0341149843DB}" srcId="{F86B4DC4-9385-414F-981B-F5BF8D008FE0}" destId="{C243CE3F-C4C5-854B-8313-A92700F13878}" srcOrd="3" destOrd="0" parTransId="{1F77C5A3-6C66-AD48-A4FE-A1B1B54F00A7}" sibTransId="{7E7D55F0-0E1A-4A4B-8E75-33B82F9878EE}"/>
    <dgm:cxn modelId="{C8A71B49-35AC-E447-9AA9-C851268CB95A}" type="presOf" srcId="{704C7563-F0C5-E443-BDA5-BEB753B251FD}" destId="{DCA81F87-47B3-E74D-9B89-8B9AA01672B8}" srcOrd="1" destOrd="0" presId="urn:microsoft.com/office/officeart/2005/8/layout/vProcess5"/>
    <dgm:cxn modelId="{F4BEF24C-046A-0548-8C73-2B4F56EEA340}" type="presOf" srcId="{797AEE9D-60FF-AE49-AC96-A8542602CC44}" destId="{A0B1BE51-648C-5B4F-B283-30E90BCF0077}" srcOrd="0" destOrd="0" presId="urn:microsoft.com/office/officeart/2005/8/layout/vProcess5"/>
    <dgm:cxn modelId="{251B6F54-28EC-1849-A043-8A2005FDA018}" srcId="{F86B4DC4-9385-414F-981B-F5BF8D008FE0}" destId="{F02554D1-F919-9D41-A45A-B93E2E5B6665}" srcOrd="1" destOrd="0" parTransId="{87A84FAD-7469-F645-B5AF-62747F2485BD}" sibTransId="{08936219-AA9A-684D-98AF-A36B3389B977}"/>
    <dgm:cxn modelId="{9E51EA61-D744-054C-B708-C008DBDF0E8C}" type="presOf" srcId="{F3C6A77C-C93D-8D43-878B-B1973B96BAB2}" destId="{1A802ED8-E960-254F-B228-1E73E841B77D}" srcOrd="0" destOrd="0" presId="urn:microsoft.com/office/officeart/2005/8/layout/vProcess5"/>
    <dgm:cxn modelId="{7E16D965-4398-3C45-8E38-B603C8A5B751}" srcId="{F86B4DC4-9385-414F-981B-F5BF8D008FE0}" destId="{704C7563-F0C5-E443-BDA5-BEB753B251FD}" srcOrd="2" destOrd="0" parTransId="{4814A7DC-E79D-154B-9A0B-488DA756B066}" sibTransId="{1C1CE607-FCA3-3B48-BEC3-6B16B376D692}"/>
    <dgm:cxn modelId="{0C0AF565-DA16-1B4C-9AB3-9B886BC67105}" type="presOf" srcId="{F02554D1-F919-9D41-A45A-B93E2E5B6665}" destId="{9FFC613E-B0B4-664E-B7F9-073D4C0C2C5F}" srcOrd="1" destOrd="0" presId="urn:microsoft.com/office/officeart/2005/8/layout/vProcess5"/>
    <dgm:cxn modelId="{8C4B4766-4A60-0244-9C7A-B65B498E5ADC}" type="presOf" srcId="{797AEE9D-60FF-AE49-AC96-A8542602CC44}" destId="{BBC9D8AB-EB19-5249-87CE-29935296C352}" srcOrd="1" destOrd="0" presId="urn:microsoft.com/office/officeart/2005/8/layout/vProcess5"/>
    <dgm:cxn modelId="{32DA9AA1-19D5-754F-9FDC-AC62AAF05FAF}" srcId="{F86B4DC4-9385-414F-981B-F5BF8D008FE0}" destId="{797AEE9D-60FF-AE49-AC96-A8542602CC44}" srcOrd="0" destOrd="0" parTransId="{C822CD53-275A-254B-8513-F453444E5C4B}" sibTransId="{F3C6A77C-C93D-8D43-878B-B1973B96BAB2}"/>
    <dgm:cxn modelId="{76065AA2-C8E0-E848-B362-42098082C80B}" type="presOf" srcId="{704C7563-F0C5-E443-BDA5-BEB753B251FD}" destId="{34547749-13A7-124F-AB8D-5595AC31621D}" srcOrd="0" destOrd="0" presId="urn:microsoft.com/office/officeart/2005/8/layout/vProcess5"/>
    <dgm:cxn modelId="{55D0A1BF-C124-724A-98F9-523E84E56CA7}" type="presOf" srcId="{F02554D1-F919-9D41-A45A-B93E2E5B6665}" destId="{4F4555B4-E912-864E-9B1A-2108EE466F15}" srcOrd="0" destOrd="0" presId="urn:microsoft.com/office/officeart/2005/8/layout/vProcess5"/>
    <dgm:cxn modelId="{96D2BBD5-DFCA-0B4A-B421-13DF3C388E29}" type="presOf" srcId="{1C1CE607-FCA3-3B48-BEC3-6B16B376D692}" destId="{6B79DF08-C36A-D44D-90FD-4BF17B3217AC}" srcOrd="0" destOrd="0" presId="urn:microsoft.com/office/officeart/2005/8/layout/vProcess5"/>
    <dgm:cxn modelId="{5E521465-4D1F-EB4F-9963-9A5282A66AEB}" type="presParOf" srcId="{24F98824-2061-5149-9F9A-691083F82368}" destId="{1642BE3F-E973-744A-BE27-DEDB92CFD9BE}" srcOrd="0" destOrd="0" presId="urn:microsoft.com/office/officeart/2005/8/layout/vProcess5"/>
    <dgm:cxn modelId="{823701D5-26ED-1B40-B9FB-C8FB08BCFA54}" type="presParOf" srcId="{24F98824-2061-5149-9F9A-691083F82368}" destId="{A0B1BE51-648C-5B4F-B283-30E90BCF0077}" srcOrd="1" destOrd="0" presId="urn:microsoft.com/office/officeart/2005/8/layout/vProcess5"/>
    <dgm:cxn modelId="{1ACCFAA2-F54D-1849-860B-4AD2C6DB4C90}" type="presParOf" srcId="{24F98824-2061-5149-9F9A-691083F82368}" destId="{4F4555B4-E912-864E-9B1A-2108EE466F15}" srcOrd="2" destOrd="0" presId="urn:microsoft.com/office/officeart/2005/8/layout/vProcess5"/>
    <dgm:cxn modelId="{0229452D-5785-764D-B354-92D3FDDF5F4B}" type="presParOf" srcId="{24F98824-2061-5149-9F9A-691083F82368}" destId="{34547749-13A7-124F-AB8D-5595AC31621D}" srcOrd="3" destOrd="0" presId="urn:microsoft.com/office/officeart/2005/8/layout/vProcess5"/>
    <dgm:cxn modelId="{AA907CB7-624A-A74F-AC38-B0D8C28D6F10}" type="presParOf" srcId="{24F98824-2061-5149-9F9A-691083F82368}" destId="{BD48B64C-A75E-5041-8F80-3B4FA35576B7}" srcOrd="4" destOrd="0" presId="urn:microsoft.com/office/officeart/2005/8/layout/vProcess5"/>
    <dgm:cxn modelId="{04A5E1D8-F31C-1A47-839B-C3A34E79C01A}" type="presParOf" srcId="{24F98824-2061-5149-9F9A-691083F82368}" destId="{1A802ED8-E960-254F-B228-1E73E841B77D}" srcOrd="5" destOrd="0" presId="urn:microsoft.com/office/officeart/2005/8/layout/vProcess5"/>
    <dgm:cxn modelId="{138B376A-7076-A746-904B-8BBE8F04D273}" type="presParOf" srcId="{24F98824-2061-5149-9F9A-691083F82368}" destId="{4348380F-C6DC-B940-A4CD-E704238C427B}" srcOrd="6" destOrd="0" presId="urn:microsoft.com/office/officeart/2005/8/layout/vProcess5"/>
    <dgm:cxn modelId="{5D0CA7B3-A39F-9547-B92C-B308E9922B60}" type="presParOf" srcId="{24F98824-2061-5149-9F9A-691083F82368}" destId="{6B79DF08-C36A-D44D-90FD-4BF17B3217AC}" srcOrd="7" destOrd="0" presId="urn:microsoft.com/office/officeart/2005/8/layout/vProcess5"/>
    <dgm:cxn modelId="{13BB4D7E-B265-B14D-8C7B-1462B7FAC8AD}" type="presParOf" srcId="{24F98824-2061-5149-9F9A-691083F82368}" destId="{BBC9D8AB-EB19-5249-87CE-29935296C352}" srcOrd="8" destOrd="0" presId="urn:microsoft.com/office/officeart/2005/8/layout/vProcess5"/>
    <dgm:cxn modelId="{582B0E41-AC56-614F-BDAD-171C210B8C42}" type="presParOf" srcId="{24F98824-2061-5149-9F9A-691083F82368}" destId="{9FFC613E-B0B4-664E-B7F9-073D4C0C2C5F}" srcOrd="9" destOrd="0" presId="urn:microsoft.com/office/officeart/2005/8/layout/vProcess5"/>
    <dgm:cxn modelId="{7C0397D9-D3FF-634A-AC2D-A1BFE49435D3}" type="presParOf" srcId="{24F98824-2061-5149-9F9A-691083F82368}" destId="{DCA81F87-47B3-E74D-9B89-8B9AA01672B8}" srcOrd="10" destOrd="0" presId="urn:microsoft.com/office/officeart/2005/8/layout/vProcess5"/>
    <dgm:cxn modelId="{7088FD27-8686-F641-9385-6A176540BEDA}" type="presParOf" srcId="{24F98824-2061-5149-9F9A-691083F82368}" destId="{CF2C6ED4-7AED-2243-BDB7-757EDB2B72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6B4DC4-9385-414F-981B-F5BF8D008FE0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797AEE9D-60FF-AE49-AC96-A8542602CC44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Réactions</a:t>
          </a:r>
        </a:p>
      </dgm:t>
    </dgm:pt>
    <dgm:pt modelId="{C822CD53-275A-254B-8513-F453444E5C4B}" type="parTrans" cxnId="{32DA9AA1-19D5-754F-9FDC-AC62AAF05FAF}">
      <dgm:prSet/>
      <dgm:spPr/>
      <dgm:t>
        <a:bodyPr/>
        <a:lstStyle/>
        <a:p>
          <a:endParaRPr lang="fr-FR"/>
        </a:p>
      </dgm:t>
    </dgm:pt>
    <dgm:pt modelId="{F3C6A77C-C93D-8D43-878B-B1973B96BAB2}" type="sibTrans" cxnId="{32DA9AA1-19D5-754F-9FDC-AC62AAF05FAF}">
      <dgm:prSet/>
      <dgm:spPr/>
      <dgm:t>
        <a:bodyPr/>
        <a:lstStyle/>
        <a:p>
          <a:endParaRPr lang="fr-FR"/>
        </a:p>
      </dgm:t>
    </dgm:pt>
    <dgm:pt modelId="{704C7563-F0C5-E443-BDA5-BEB753B251FD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Analyse</a:t>
          </a:r>
        </a:p>
      </dgm:t>
    </dgm:pt>
    <dgm:pt modelId="{4814A7DC-E79D-154B-9A0B-488DA756B066}" type="parTrans" cxnId="{7E16D965-4398-3C45-8E38-B603C8A5B751}">
      <dgm:prSet/>
      <dgm:spPr/>
      <dgm:t>
        <a:bodyPr/>
        <a:lstStyle/>
        <a:p>
          <a:endParaRPr lang="fr-FR"/>
        </a:p>
      </dgm:t>
    </dgm:pt>
    <dgm:pt modelId="{1C1CE607-FCA3-3B48-BEC3-6B16B376D692}" type="sibTrans" cxnId="{7E16D965-4398-3C45-8E38-B603C8A5B751}">
      <dgm:prSet/>
      <dgm:spPr/>
      <dgm:t>
        <a:bodyPr/>
        <a:lstStyle/>
        <a:p>
          <a:endParaRPr lang="fr-FR"/>
        </a:p>
      </dgm:t>
    </dgm:pt>
    <dgm:pt modelId="{F02554D1-F919-9D41-A45A-B93E2E5B6665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Description</a:t>
          </a:r>
        </a:p>
      </dgm:t>
    </dgm:pt>
    <dgm:pt modelId="{87A84FAD-7469-F645-B5AF-62747F2485BD}" type="parTrans" cxnId="{251B6F54-28EC-1849-A043-8A2005FDA018}">
      <dgm:prSet/>
      <dgm:spPr/>
      <dgm:t>
        <a:bodyPr/>
        <a:lstStyle/>
        <a:p>
          <a:endParaRPr lang="fr-FR"/>
        </a:p>
      </dgm:t>
    </dgm:pt>
    <dgm:pt modelId="{08936219-AA9A-684D-98AF-A36B3389B977}" type="sibTrans" cxnId="{251B6F54-28EC-1849-A043-8A2005FDA018}">
      <dgm:prSet/>
      <dgm:spPr/>
      <dgm:t>
        <a:bodyPr/>
        <a:lstStyle/>
        <a:p>
          <a:endParaRPr lang="fr-FR"/>
        </a:p>
      </dgm:t>
    </dgm:pt>
    <dgm:pt modelId="{C243CE3F-C4C5-854B-8313-A92700F13878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Synthèse / Transposition</a:t>
          </a:r>
        </a:p>
      </dgm:t>
    </dgm:pt>
    <dgm:pt modelId="{1F77C5A3-6C66-AD48-A4FE-A1B1B54F00A7}" type="parTrans" cxnId="{EDCB9941-336D-A54A-B306-0341149843DB}">
      <dgm:prSet/>
      <dgm:spPr/>
      <dgm:t>
        <a:bodyPr/>
        <a:lstStyle/>
        <a:p>
          <a:endParaRPr lang="fr-FR"/>
        </a:p>
      </dgm:t>
    </dgm:pt>
    <dgm:pt modelId="{7E7D55F0-0E1A-4A4B-8E75-33B82F9878EE}" type="sibTrans" cxnId="{EDCB9941-336D-A54A-B306-0341149843DB}">
      <dgm:prSet/>
      <dgm:spPr/>
      <dgm:t>
        <a:bodyPr/>
        <a:lstStyle/>
        <a:p>
          <a:endParaRPr lang="fr-FR"/>
        </a:p>
      </dgm:t>
    </dgm:pt>
    <dgm:pt modelId="{24F98824-2061-5149-9F9A-691083F82368}" type="pres">
      <dgm:prSet presAssocID="{F86B4DC4-9385-414F-981B-F5BF8D008FE0}" presName="outerComposite" presStyleCnt="0">
        <dgm:presLayoutVars>
          <dgm:chMax val="5"/>
          <dgm:dir/>
          <dgm:resizeHandles val="exact"/>
        </dgm:presLayoutVars>
      </dgm:prSet>
      <dgm:spPr/>
    </dgm:pt>
    <dgm:pt modelId="{1642BE3F-E973-744A-BE27-DEDB92CFD9BE}" type="pres">
      <dgm:prSet presAssocID="{F86B4DC4-9385-414F-981B-F5BF8D008FE0}" presName="dummyMaxCanvas" presStyleCnt="0">
        <dgm:presLayoutVars/>
      </dgm:prSet>
      <dgm:spPr/>
    </dgm:pt>
    <dgm:pt modelId="{A0B1BE51-648C-5B4F-B283-30E90BCF0077}" type="pres">
      <dgm:prSet presAssocID="{F86B4DC4-9385-414F-981B-F5BF8D008FE0}" presName="FourNodes_1" presStyleLbl="node1" presStyleIdx="0" presStyleCnt="4">
        <dgm:presLayoutVars>
          <dgm:bulletEnabled val="1"/>
        </dgm:presLayoutVars>
      </dgm:prSet>
      <dgm:spPr/>
    </dgm:pt>
    <dgm:pt modelId="{4F4555B4-E912-864E-9B1A-2108EE466F15}" type="pres">
      <dgm:prSet presAssocID="{F86B4DC4-9385-414F-981B-F5BF8D008FE0}" presName="FourNodes_2" presStyleLbl="node1" presStyleIdx="1" presStyleCnt="4">
        <dgm:presLayoutVars>
          <dgm:bulletEnabled val="1"/>
        </dgm:presLayoutVars>
      </dgm:prSet>
      <dgm:spPr/>
    </dgm:pt>
    <dgm:pt modelId="{34547749-13A7-124F-AB8D-5595AC31621D}" type="pres">
      <dgm:prSet presAssocID="{F86B4DC4-9385-414F-981B-F5BF8D008FE0}" presName="FourNodes_3" presStyleLbl="node1" presStyleIdx="2" presStyleCnt="4">
        <dgm:presLayoutVars>
          <dgm:bulletEnabled val="1"/>
        </dgm:presLayoutVars>
      </dgm:prSet>
      <dgm:spPr/>
    </dgm:pt>
    <dgm:pt modelId="{BD48B64C-A75E-5041-8F80-3B4FA35576B7}" type="pres">
      <dgm:prSet presAssocID="{F86B4DC4-9385-414F-981B-F5BF8D008FE0}" presName="FourNodes_4" presStyleLbl="node1" presStyleIdx="3" presStyleCnt="4">
        <dgm:presLayoutVars>
          <dgm:bulletEnabled val="1"/>
        </dgm:presLayoutVars>
      </dgm:prSet>
      <dgm:spPr/>
    </dgm:pt>
    <dgm:pt modelId="{1A802ED8-E960-254F-B228-1E73E841B77D}" type="pres">
      <dgm:prSet presAssocID="{F86B4DC4-9385-414F-981B-F5BF8D008FE0}" presName="FourConn_1-2" presStyleLbl="fgAccFollowNode1" presStyleIdx="0" presStyleCnt="3">
        <dgm:presLayoutVars>
          <dgm:bulletEnabled val="1"/>
        </dgm:presLayoutVars>
      </dgm:prSet>
      <dgm:spPr/>
    </dgm:pt>
    <dgm:pt modelId="{4348380F-C6DC-B940-A4CD-E704238C427B}" type="pres">
      <dgm:prSet presAssocID="{F86B4DC4-9385-414F-981B-F5BF8D008FE0}" presName="FourConn_2-3" presStyleLbl="fgAccFollowNode1" presStyleIdx="1" presStyleCnt="3">
        <dgm:presLayoutVars>
          <dgm:bulletEnabled val="1"/>
        </dgm:presLayoutVars>
      </dgm:prSet>
      <dgm:spPr/>
    </dgm:pt>
    <dgm:pt modelId="{6B79DF08-C36A-D44D-90FD-4BF17B3217AC}" type="pres">
      <dgm:prSet presAssocID="{F86B4DC4-9385-414F-981B-F5BF8D008FE0}" presName="FourConn_3-4" presStyleLbl="fgAccFollowNode1" presStyleIdx="2" presStyleCnt="3">
        <dgm:presLayoutVars>
          <dgm:bulletEnabled val="1"/>
        </dgm:presLayoutVars>
      </dgm:prSet>
      <dgm:spPr/>
    </dgm:pt>
    <dgm:pt modelId="{BBC9D8AB-EB19-5249-87CE-29935296C352}" type="pres">
      <dgm:prSet presAssocID="{F86B4DC4-9385-414F-981B-F5BF8D008FE0}" presName="FourNodes_1_text" presStyleLbl="node1" presStyleIdx="3" presStyleCnt="4">
        <dgm:presLayoutVars>
          <dgm:bulletEnabled val="1"/>
        </dgm:presLayoutVars>
      </dgm:prSet>
      <dgm:spPr/>
    </dgm:pt>
    <dgm:pt modelId="{9FFC613E-B0B4-664E-B7F9-073D4C0C2C5F}" type="pres">
      <dgm:prSet presAssocID="{F86B4DC4-9385-414F-981B-F5BF8D008FE0}" presName="FourNodes_2_text" presStyleLbl="node1" presStyleIdx="3" presStyleCnt="4">
        <dgm:presLayoutVars>
          <dgm:bulletEnabled val="1"/>
        </dgm:presLayoutVars>
      </dgm:prSet>
      <dgm:spPr/>
    </dgm:pt>
    <dgm:pt modelId="{DCA81F87-47B3-E74D-9B89-8B9AA01672B8}" type="pres">
      <dgm:prSet presAssocID="{F86B4DC4-9385-414F-981B-F5BF8D008FE0}" presName="FourNodes_3_text" presStyleLbl="node1" presStyleIdx="3" presStyleCnt="4">
        <dgm:presLayoutVars>
          <dgm:bulletEnabled val="1"/>
        </dgm:presLayoutVars>
      </dgm:prSet>
      <dgm:spPr/>
    </dgm:pt>
    <dgm:pt modelId="{CF2C6ED4-7AED-2243-BDB7-757EDB2B7285}" type="pres">
      <dgm:prSet presAssocID="{F86B4DC4-9385-414F-981B-F5BF8D008F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5392440-9842-B14B-8DA8-123584228696}" type="presOf" srcId="{797AEE9D-60FF-AE49-AC96-A8542602CC44}" destId="{A0B1BE51-648C-5B4F-B283-30E90BCF0077}" srcOrd="0" destOrd="0" presId="urn:microsoft.com/office/officeart/2005/8/layout/vProcess5"/>
    <dgm:cxn modelId="{EDCB9941-336D-A54A-B306-0341149843DB}" srcId="{F86B4DC4-9385-414F-981B-F5BF8D008FE0}" destId="{C243CE3F-C4C5-854B-8313-A92700F13878}" srcOrd="3" destOrd="0" parTransId="{1F77C5A3-6C66-AD48-A4FE-A1B1B54F00A7}" sibTransId="{7E7D55F0-0E1A-4A4B-8E75-33B82F9878EE}"/>
    <dgm:cxn modelId="{D9C2984B-9BC0-C34F-862E-729E99EBDBA2}" type="presOf" srcId="{F02554D1-F919-9D41-A45A-B93E2E5B6665}" destId="{4F4555B4-E912-864E-9B1A-2108EE466F15}" srcOrd="0" destOrd="0" presId="urn:microsoft.com/office/officeart/2005/8/layout/vProcess5"/>
    <dgm:cxn modelId="{251B6F54-28EC-1849-A043-8A2005FDA018}" srcId="{F86B4DC4-9385-414F-981B-F5BF8D008FE0}" destId="{F02554D1-F919-9D41-A45A-B93E2E5B6665}" srcOrd="1" destOrd="0" parTransId="{87A84FAD-7469-F645-B5AF-62747F2485BD}" sibTransId="{08936219-AA9A-684D-98AF-A36B3389B977}"/>
    <dgm:cxn modelId="{AA8E1F5F-A303-5147-ABC5-4250DBEE0994}" type="presOf" srcId="{704C7563-F0C5-E443-BDA5-BEB753B251FD}" destId="{34547749-13A7-124F-AB8D-5595AC31621D}" srcOrd="0" destOrd="0" presId="urn:microsoft.com/office/officeart/2005/8/layout/vProcess5"/>
    <dgm:cxn modelId="{7B99605F-356D-BB46-8D97-BA287D7612FC}" type="presOf" srcId="{797AEE9D-60FF-AE49-AC96-A8542602CC44}" destId="{BBC9D8AB-EB19-5249-87CE-29935296C352}" srcOrd="1" destOrd="0" presId="urn:microsoft.com/office/officeart/2005/8/layout/vProcess5"/>
    <dgm:cxn modelId="{7E16D965-4398-3C45-8E38-B603C8A5B751}" srcId="{F86B4DC4-9385-414F-981B-F5BF8D008FE0}" destId="{704C7563-F0C5-E443-BDA5-BEB753B251FD}" srcOrd="2" destOrd="0" parTransId="{4814A7DC-E79D-154B-9A0B-488DA756B066}" sibTransId="{1C1CE607-FCA3-3B48-BEC3-6B16B376D692}"/>
    <dgm:cxn modelId="{5C51F872-D53B-FF45-A32B-865D8A0AD434}" type="presOf" srcId="{C243CE3F-C4C5-854B-8313-A92700F13878}" destId="{BD48B64C-A75E-5041-8F80-3B4FA35576B7}" srcOrd="0" destOrd="0" presId="urn:microsoft.com/office/officeart/2005/8/layout/vProcess5"/>
    <dgm:cxn modelId="{F15C618B-3457-0441-96C1-6B76A325FB87}" type="presOf" srcId="{F02554D1-F919-9D41-A45A-B93E2E5B6665}" destId="{9FFC613E-B0B4-664E-B7F9-073D4C0C2C5F}" srcOrd="1" destOrd="0" presId="urn:microsoft.com/office/officeart/2005/8/layout/vProcess5"/>
    <dgm:cxn modelId="{ABAFA28C-5094-6546-B7BF-273BAA050BA7}" type="presOf" srcId="{704C7563-F0C5-E443-BDA5-BEB753B251FD}" destId="{DCA81F87-47B3-E74D-9B89-8B9AA01672B8}" srcOrd="1" destOrd="0" presId="urn:microsoft.com/office/officeart/2005/8/layout/vProcess5"/>
    <dgm:cxn modelId="{F1C8F090-6CE1-7448-B10D-F2333BC78FC6}" type="presOf" srcId="{08936219-AA9A-684D-98AF-A36B3389B977}" destId="{4348380F-C6DC-B940-A4CD-E704238C427B}" srcOrd="0" destOrd="0" presId="urn:microsoft.com/office/officeart/2005/8/layout/vProcess5"/>
    <dgm:cxn modelId="{FB383795-BFE5-8343-959C-476E021B760A}" type="presOf" srcId="{1C1CE607-FCA3-3B48-BEC3-6B16B376D692}" destId="{6B79DF08-C36A-D44D-90FD-4BF17B3217AC}" srcOrd="0" destOrd="0" presId="urn:microsoft.com/office/officeart/2005/8/layout/vProcess5"/>
    <dgm:cxn modelId="{32DA9AA1-19D5-754F-9FDC-AC62AAF05FAF}" srcId="{F86B4DC4-9385-414F-981B-F5BF8D008FE0}" destId="{797AEE9D-60FF-AE49-AC96-A8542602CC44}" srcOrd="0" destOrd="0" parTransId="{C822CD53-275A-254B-8513-F453444E5C4B}" sibTransId="{F3C6A77C-C93D-8D43-878B-B1973B96BAB2}"/>
    <dgm:cxn modelId="{AF5743AC-1D01-F745-A335-5ED9A1AE188C}" type="presOf" srcId="{F3C6A77C-C93D-8D43-878B-B1973B96BAB2}" destId="{1A802ED8-E960-254F-B228-1E73E841B77D}" srcOrd="0" destOrd="0" presId="urn:microsoft.com/office/officeart/2005/8/layout/vProcess5"/>
    <dgm:cxn modelId="{6323CFB0-5204-3F40-80A8-5D465B5F0310}" type="presOf" srcId="{C243CE3F-C4C5-854B-8313-A92700F13878}" destId="{CF2C6ED4-7AED-2243-BDB7-757EDB2B7285}" srcOrd="1" destOrd="0" presId="urn:microsoft.com/office/officeart/2005/8/layout/vProcess5"/>
    <dgm:cxn modelId="{C28176D2-2DCD-3443-BE62-AF5869875465}" type="presOf" srcId="{F86B4DC4-9385-414F-981B-F5BF8D008FE0}" destId="{24F98824-2061-5149-9F9A-691083F82368}" srcOrd="0" destOrd="0" presId="urn:microsoft.com/office/officeart/2005/8/layout/vProcess5"/>
    <dgm:cxn modelId="{E8D733C6-4C93-D545-AA65-94211476AC2A}" type="presParOf" srcId="{24F98824-2061-5149-9F9A-691083F82368}" destId="{1642BE3F-E973-744A-BE27-DEDB92CFD9BE}" srcOrd="0" destOrd="0" presId="urn:microsoft.com/office/officeart/2005/8/layout/vProcess5"/>
    <dgm:cxn modelId="{460F6474-CC81-4940-877C-5FE3A12A91E7}" type="presParOf" srcId="{24F98824-2061-5149-9F9A-691083F82368}" destId="{A0B1BE51-648C-5B4F-B283-30E90BCF0077}" srcOrd="1" destOrd="0" presId="urn:microsoft.com/office/officeart/2005/8/layout/vProcess5"/>
    <dgm:cxn modelId="{E612ADB6-55F8-0F42-9E83-ED97A02E06AB}" type="presParOf" srcId="{24F98824-2061-5149-9F9A-691083F82368}" destId="{4F4555B4-E912-864E-9B1A-2108EE466F15}" srcOrd="2" destOrd="0" presId="urn:microsoft.com/office/officeart/2005/8/layout/vProcess5"/>
    <dgm:cxn modelId="{797D452B-981D-C948-B4D5-664456219A48}" type="presParOf" srcId="{24F98824-2061-5149-9F9A-691083F82368}" destId="{34547749-13A7-124F-AB8D-5595AC31621D}" srcOrd="3" destOrd="0" presId="urn:microsoft.com/office/officeart/2005/8/layout/vProcess5"/>
    <dgm:cxn modelId="{691B5EF2-641C-5A43-95EE-CA056F3E88ED}" type="presParOf" srcId="{24F98824-2061-5149-9F9A-691083F82368}" destId="{BD48B64C-A75E-5041-8F80-3B4FA35576B7}" srcOrd="4" destOrd="0" presId="urn:microsoft.com/office/officeart/2005/8/layout/vProcess5"/>
    <dgm:cxn modelId="{8E50DE0E-2BE5-F94B-B058-DA2D9A1B7AF7}" type="presParOf" srcId="{24F98824-2061-5149-9F9A-691083F82368}" destId="{1A802ED8-E960-254F-B228-1E73E841B77D}" srcOrd="5" destOrd="0" presId="urn:microsoft.com/office/officeart/2005/8/layout/vProcess5"/>
    <dgm:cxn modelId="{23BC5780-69ED-DE46-9593-CC70383B156B}" type="presParOf" srcId="{24F98824-2061-5149-9F9A-691083F82368}" destId="{4348380F-C6DC-B940-A4CD-E704238C427B}" srcOrd="6" destOrd="0" presId="urn:microsoft.com/office/officeart/2005/8/layout/vProcess5"/>
    <dgm:cxn modelId="{88FC778C-36F3-2C40-B5BA-B88E4A1A8C1A}" type="presParOf" srcId="{24F98824-2061-5149-9F9A-691083F82368}" destId="{6B79DF08-C36A-D44D-90FD-4BF17B3217AC}" srcOrd="7" destOrd="0" presId="urn:microsoft.com/office/officeart/2005/8/layout/vProcess5"/>
    <dgm:cxn modelId="{5895F009-01AB-1D4A-AD56-1A4886BEA9B0}" type="presParOf" srcId="{24F98824-2061-5149-9F9A-691083F82368}" destId="{BBC9D8AB-EB19-5249-87CE-29935296C352}" srcOrd="8" destOrd="0" presId="urn:microsoft.com/office/officeart/2005/8/layout/vProcess5"/>
    <dgm:cxn modelId="{3CC21D9A-EA08-7640-8019-F51607CE9A25}" type="presParOf" srcId="{24F98824-2061-5149-9F9A-691083F82368}" destId="{9FFC613E-B0B4-664E-B7F9-073D4C0C2C5F}" srcOrd="9" destOrd="0" presId="urn:microsoft.com/office/officeart/2005/8/layout/vProcess5"/>
    <dgm:cxn modelId="{0B8EA9C2-525B-AA48-B725-949FE2FCCC42}" type="presParOf" srcId="{24F98824-2061-5149-9F9A-691083F82368}" destId="{DCA81F87-47B3-E74D-9B89-8B9AA01672B8}" srcOrd="10" destOrd="0" presId="urn:microsoft.com/office/officeart/2005/8/layout/vProcess5"/>
    <dgm:cxn modelId="{B341EB1F-A391-164A-9EBD-E5E8F90F9720}" type="presParOf" srcId="{24F98824-2061-5149-9F9A-691083F82368}" destId="{CF2C6ED4-7AED-2243-BDB7-757EDB2B72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6B4DC4-9385-414F-981B-F5BF8D008FE0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797AEE9D-60FF-AE49-AC96-A8542602CC44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Réactions</a:t>
          </a:r>
        </a:p>
      </dgm:t>
    </dgm:pt>
    <dgm:pt modelId="{C822CD53-275A-254B-8513-F453444E5C4B}" type="parTrans" cxnId="{32DA9AA1-19D5-754F-9FDC-AC62AAF05FAF}">
      <dgm:prSet/>
      <dgm:spPr/>
      <dgm:t>
        <a:bodyPr/>
        <a:lstStyle/>
        <a:p>
          <a:endParaRPr lang="fr-FR"/>
        </a:p>
      </dgm:t>
    </dgm:pt>
    <dgm:pt modelId="{F3C6A77C-C93D-8D43-878B-B1973B96BAB2}" type="sibTrans" cxnId="{32DA9AA1-19D5-754F-9FDC-AC62AAF05FAF}">
      <dgm:prSet/>
      <dgm:spPr/>
      <dgm:t>
        <a:bodyPr/>
        <a:lstStyle/>
        <a:p>
          <a:endParaRPr lang="fr-FR"/>
        </a:p>
      </dgm:t>
    </dgm:pt>
    <dgm:pt modelId="{704C7563-F0C5-E443-BDA5-BEB753B251FD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Analyse</a:t>
          </a:r>
        </a:p>
      </dgm:t>
    </dgm:pt>
    <dgm:pt modelId="{4814A7DC-E79D-154B-9A0B-488DA756B066}" type="parTrans" cxnId="{7E16D965-4398-3C45-8E38-B603C8A5B751}">
      <dgm:prSet/>
      <dgm:spPr/>
      <dgm:t>
        <a:bodyPr/>
        <a:lstStyle/>
        <a:p>
          <a:endParaRPr lang="fr-FR"/>
        </a:p>
      </dgm:t>
    </dgm:pt>
    <dgm:pt modelId="{1C1CE607-FCA3-3B48-BEC3-6B16B376D692}" type="sibTrans" cxnId="{7E16D965-4398-3C45-8E38-B603C8A5B751}">
      <dgm:prSet/>
      <dgm:spPr/>
      <dgm:t>
        <a:bodyPr/>
        <a:lstStyle/>
        <a:p>
          <a:endParaRPr lang="fr-FR"/>
        </a:p>
      </dgm:t>
    </dgm:pt>
    <dgm:pt modelId="{F02554D1-F919-9D41-A45A-B93E2E5B6665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Description</a:t>
          </a:r>
        </a:p>
      </dgm:t>
    </dgm:pt>
    <dgm:pt modelId="{87A84FAD-7469-F645-B5AF-62747F2485BD}" type="parTrans" cxnId="{251B6F54-28EC-1849-A043-8A2005FDA018}">
      <dgm:prSet/>
      <dgm:spPr/>
      <dgm:t>
        <a:bodyPr/>
        <a:lstStyle/>
        <a:p>
          <a:endParaRPr lang="fr-FR"/>
        </a:p>
      </dgm:t>
    </dgm:pt>
    <dgm:pt modelId="{08936219-AA9A-684D-98AF-A36B3389B977}" type="sibTrans" cxnId="{251B6F54-28EC-1849-A043-8A2005FDA018}">
      <dgm:prSet/>
      <dgm:spPr/>
      <dgm:t>
        <a:bodyPr/>
        <a:lstStyle/>
        <a:p>
          <a:endParaRPr lang="fr-FR"/>
        </a:p>
      </dgm:t>
    </dgm:pt>
    <dgm:pt modelId="{C243CE3F-C4C5-854B-8313-A92700F13878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Synthèse / Transposition</a:t>
          </a:r>
        </a:p>
      </dgm:t>
    </dgm:pt>
    <dgm:pt modelId="{1F77C5A3-6C66-AD48-A4FE-A1B1B54F00A7}" type="parTrans" cxnId="{EDCB9941-336D-A54A-B306-0341149843DB}">
      <dgm:prSet/>
      <dgm:spPr/>
      <dgm:t>
        <a:bodyPr/>
        <a:lstStyle/>
        <a:p>
          <a:endParaRPr lang="fr-FR"/>
        </a:p>
      </dgm:t>
    </dgm:pt>
    <dgm:pt modelId="{7E7D55F0-0E1A-4A4B-8E75-33B82F9878EE}" type="sibTrans" cxnId="{EDCB9941-336D-A54A-B306-0341149843DB}">
      <dgm:prSet/>
      <dgm:spPr/>
      <dgm:t>
        <a:bodyPr/>
        <a:lstStyle/>
        <a:p>
          <a:endParaRPr lang="fr-FR"/>
        </a:p>
      </dgm:t>
    </dgm:pt>
    <dgm:pt modelId="{24F98824-2061-5149-9F9A-691083F82368}" type="pres">
      <dgm:prSet presAssocID="{F86B4DC4-9385-414F-981B-F5BF8D008FE0}" presName="outerComposite" presStyleCnt="0">
        <dgm:presLayoutVars>
          <dgm:chMax val="5"/>
          <dgm:dir/>
          <dgm:resizeHandles val="exact"/>
        </dgm:presLayoutVars>
      </dgm:prSet>
      <dgm:spPr/>
    </dgm:pt>
    <dgm:pt modelId="{1642BE3F-E973-744A-BE27-DEDB92CFD9BE}" type="pres">
      <dgm:prSet presAssocID="{F86B4DC4-9385-414F-981B-F5BF8D008FE0}" presName="dummyMaxCanvas" presStyleCnt="0">
        <dgm:presLayoutVars/>
      </dgm:prSet>
      <dgm:spPr/>
    </dgm:pt>
    <dgm:pt modelId="{A0B1BE51-648C-5B4F-B283-30E90BCF0077}" type="pres">
      <dgm:prSet presAssocID="{F86B4DC4-9385-414F-981B-F5BF8D008FE0}" presName="FourNodes_1" presStyleLbl="node1" presStyleIdx="0" presStyleCnt="4">
        <dgm:presLayoutVars>
          <dgm:bulletEnabled val="1"/>
        </dgm:presLayoutVars>
      </dgm:prSet>
      <dgm:spPr/>
    </dgm:pt>
    <dgm:pt modelId="{4F4555B4-E912-864E-9B1A-2108EE466F15}" type="pres">
      <dgm:prSet presAssocID="{F86B4DC4-9385-414F-981B-F5BF8D008FE0}" presName="FourNodes_2" presStyleLbl="node1" presStyleIdx="1" presStyleCnt="4">
        <dgm:presLayoutVars>
          <dgm:bulletEnabled val="1"/>
        </dgm:presLayoutVars>
      </dgm:prSet>
      <dgm:spPr/>
    </dgm:pt>
    <dgm:pt modelId="{34547749-13A7-124F-AB8D-5595AC31621D}" type="pres">
      <dgm:prSet presAssocID="{F86B4DC4-9385-414F-981B-F5BF8D008FE0}" presName="FourNodes_3" presStyleLbl="node1" presStyleIdx="2" presStyleCnt="4">
        <dgm:presLayoutVars>
          <dgm:bulletEnabled val="1"/>
        </dgm:presLayoutVars>
      </dgm:prSet>
      <dgm:spPr/>
    </dgm:pt>
    <dgm:pt modelId="{BD48B64C-A75E-5041-8F80-3B4FA35576B7}" type="pres">
      <dgm:prSet presAssocID="{F86B4DC4-9385-414F-981B-F5BF8D008FE0}" presName="FourNodes_4" presStyleLbl="node1" presStyleIdx="3" presStyleCnt="4">
        <dgm:presLayoutVars>
          <dgm:bulletEnabled val="1"/>
        </dgm:presLayoutVars>
      </dgm:prSet>
      <dgm:spPr/>
    </dgm:pt>
    <dgm:pt modelId="{1A802ED8-E960-254F-B228-1E73E841B77D}" type="pres">
      <dgm:prSet presAssocID="{F86B4DC4-9385-414F-981B-F5BF8D008FE0}" presName="FourConn_1-2" presStyleLbl="fgAccFollowNode1" presStyleIdx="0" presStyleCnt="3">
        <dgm:presLayoutVars>
          <dgm:bulletEnabled val="1"/>
        </dgm:presLayoutVars>
      </dgm:prSet>
      <dgm:spPr/>
    </dgm:pt>
    <dgm:pt modelId="{4348380F-C6DC-B940-A4CD-E704238C427B}" type="pres">
      <dgm:prSet presAssocID="{F86B4DC4-9385-414F-981B-F5BF8D008FE0}" presName="FourConn_2-3" presStyleLbl="fgAccFollowNode1" presStyleIdx="1" presStyleCnt="3">
        <dgm:presLayoutVars>
          <dgm:bulletEnabled val="1"/>
        </dgm:presLayoutVars>
      </dgm:prSet>
      <dgm:spPr/>
    </dgm:pt>
    <dgm:pt modelId="{6B79DF08-C36A-D44D-90FD-4BF17B3217AC}" type="pres">
      <dgm:prSet presAssocID="{F86B4DC4-9385-414F-981B-F5BF8D008FE0}" presName="FourConn_3-4" presStyleLbl="fgAccFollowNode1" presStyleIdx="2" presStyleCnt="3">
        <dgm:presLayoutVars>
          <dgm:bulletEnabled val="1"/>
        </dgm:presLayoutVars>
      </dgm:prSet>
      <dgm:spPr/>
    </dgm:pt>
    <dgm:pt modelId="{BBC9D8AB-EB19-5249-87CE-29935296C352}" type="pres">
      <dgm:prSet presAssocID="{F86B4DC4-9385-414F-981B-F5BF8D008FE0}" presName="FourNodes_1_text" presStyleLbl="node1" presStyleIdx="3" presStyleCnt="4">
        <dgm:presLayoutVars>
          <dgm:bulletEnabled val="1"/>
        </dgm:presLayoutVars>
      </dgm:prSet>
      <dgm:spPr/>
    </dgm:pt>
    <dgm:pt modelId="{9FFC613E-B0B4-664E-B7F9-073D4C0C2C5F}" type="pres">
      <dgm:prSet presAssocID="{F86B4DC4-9385-414F-981B-F5BF8D008FE0}" presName="FourNodes_2_text" presStyleLbl="node1" presStyleIdx="3" presStyleCnt="4">
        <dgm:presLayoutVars>
          <dgm:bulletEnabled val="1"/>
        </dgm:presLayoutVars>
      </dgm:prSet>
      <dgm:spPr/>
    </dgm:pt>
    <dgm:pt modelId="{DCA81F87-47B3-E74D-9B89-8B9AA01672B8}" type="pres">
      <dgm:prSet presAssocID="{F86B4DC4-9385-414F-981B-F5BF8D008FE0}" presName="FourNodes_3_text" presStyleLbl="node1" presStyleIdx="3" presStyleCnt="4">
        <dgm:presLayoutVars>
          <dgm:bulletEnabled val="1"/>
        </dgm:presLayoutVars>
      </dgm:prSet>
      <dgm:spPr/>
    </dgm:pt>
    <dgm:pt modelId="{CF2C6ED4-7AED-2243-BDB7-757EDB2B7285}" type="pres">
      <dgm:prSet presAssocID="{F86B4DC4-9385-414F-981B-F5BF8D008F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4C7DF07-B888-7142-9CB9-0DBEB9E17E31}" type="presOf" srcId="{1C1CE607-FCA3-3B48-BEC3-6B16B376D692}" destId="{6B79DF08-C36A-D44D-90FD-4BF17B3217AC}" srcOrd="0" destOrd="0" presId="urn:microsoft.com/office/officeart/2005/8/layout/vProcess5"/>
    <dgm:cxn modelId="{8FFC5920-351B-0444-9606-A528F48EB23C}" type="presOf" srcId="{C243CE3F-C4C5-854B-8313-A92700F13878}" destId="{CF2C6ED4-7AED-2243-BDB7-757EDB2B7285}" srcOrd="1" destOrd="0" presId="urn:microsoft.com/office/officeart/2005/8/layout/vProcess5"/>
    <dgm:cxn modelId="{78D5383F-CB32-7C44-AC72-FB3BB42B2F16}" type="presOf" srcId="{F3C6A77C-C93D-8D43-878B-B1973B96BAB2}" destId="{1A802ED8-E960-254F-B228-1E73E841B77D}" srcOrd="0" destOrd="0" presId="urn:microsoft.com/office/officeart/2005/8/layout/vProcess5"/>
    <dgm:cxn modelId="{EDCB9941-336D-A54A-B306-0341149843DB}" srcId="{F86B4DC4-9385-414F-981B-F5BF8D008FE0}" destId="{C243CE3F-C4C5-854B-8313-A92700F13878}" srcOrd="3" destOrd="0" parTransId="{1F77C5A3-6C66-AD48-A4FE-A1B1B54F00A7}" sibTransId="{7E7D55F0-0E1A-4A4B-8E75-33B82F9878EE}"/>
    <dgm:cxn modelId="{AF7E044F-35E1-D043-8F3D-2CA6723D7769}" type="presOf" srcId="{797AEE9D-60FF-AE49-AC96-A8542602CC44}" destId="{BBC9D8AB-EB19-5249-87CE-29935296C352}" srcOrd="1" destOrd="0" presId="urn:microsoft.com/office/officeart/2005/8/layout/vProcess5"/>
    <dgm:cxn modelId="{5740B84F-A462-0142-9B4B-879D63BAD3E3}" type="presOf" srcId="{F86B4DC4-9385-414F-981B-F5BF8D008FE0}" destId="{24F98824-2061-5149-9F9A-691083F82368}" srcOrd="0" destOrd="0" presId="urn:microsoft.com/office/officeart/2005/8/layout/vProcess5"/>
    <dgm:cxn modelId="{251B6F54-28EC-1849-A043-8A2005FDA018}" srcId="{F86B4DC4-9385-414F-981B-F5BF8D008FE0}" destId="{F02554D1-F919-9D41-A45A-B93E2E5B6665}" srcOrd="1" destOrd="0" parTransId="{87A84FAD-7469-F645-B5AF-62747F2485BD}" sibTransId="{08936219-AA9A-684D-98AF-A36B3389B977}"/>
    <dgm:cxn modelId="{C0CB3B56-0D34-E14A-A706-5352BA95E2E7}" type="presOf" srcId="{704C7563-F0C5-E443-BDA5-BEB753B251FD}" destId="{34547749-13A7-124F-AB8D-5595AC31621D}" srcOrd="0" destOrd="0" presId="urn:microsoft.com/office/officeart/2005/8/layout/vProcess5"/>
    <dgm:cxn modelId="{69EE7A62-CE95-7146-AED3-7ABAE750ACBF}" type="presOf" srcId="{F02554D1-F919-9D41-A45A-B93E2E5B6665}" destId="{4F4555B4-E912-864E-9B1A-2108EE466F15}" srcOrd="0" destOrd="0" presId="urn:microsoft.com/office/officeart/2005/8/layout/vProcess5"/>
    <dgm:cxn modelId="{7E16D965-4398-3C45-8E38-B603C8A5B751}" srcId="{F86B4DC4-9385-414F-981B-F5BF8D008FE0}" destId="{704C7563-F0C5-E443-BDA5-BEB753B251FD}" srcOrd="2" destOrd="0" parTransId="{4814A7DC-E79D-154B-9A0B-488DA756B066}" sibTransId="{1C1CE607-FCA3-3B48-BEC3-6B16B376D692}"/>
    <dgm:cxn modelId="{D10E5B82-97F9-3E44-95E7-0D38AFE3193F}" type="presOf" srcId="{704C7563-F0C5-E443-BDA5-BEB753B251FD}" destId="{DCA81F87-47B3-E74D-9B89-8B9AA01672B8}" srcOrd="1" destOrd="0" presId="urn:microsoft.com/office/officeart/2005/8/layout/vProcess5"/>
    <dgm:cxn modelId="{5C20E88B-3B34-374A-AF01-044230819B65}" type="presOf" srcId="{C243CE3F-C4C5-854B-8313-A92700F13878}" destId="{BD48B64C-A75E-5041-8F80-3B4FA35576B7}" srcOrd="0" destOrd="0" presId="urn:microsoft.com/office/officeart/2005/8/layout/vProcess5"/>
    <dgm:cxn modelId="{32DA9AA1-19D5-754F-9FDC-AC62AAF05FAF}" srcId="{F86B4DC4-9385-414F-981B-F5BF8D008FE0}" destId="{797AEE9D-60FF-AE49-AC96-A8542602CC44}" srcOrd="0" destOrd="0" parTransId="{C822CD53-275A-254B-8513-F453444E5C4B}" sibTransId="{F3C6A77C-C93D-8D43-878B-B1973B96BAB2}"/>
    <dgm:cxn modelId="{9078F7B2-6BBE-4446-B51D-BB74EFF1BED2}" type="presOf" srcId="{08936219-AA9A-684D-98AF-A36B3389B977}" destId="{4348380F-C6DC-B940-A4CD-E704238C427B}" srcOrd="0" destOrd="0" presId="urn:microsoft.com/office/officeart/2005/8/layout/vProcess5"/>
    <dgm:cxn modelId="{387449B4-2885-2A4E-A84A-8B5C6DD213DC}" type="presOf" srcId="{797AEE9D-60FF-AE49-AC96-A8542602CC44}" destId="{A0B1BE51-648C-5B4F-B283-30E90BCF0077}" srcOrd="0" destOrd="0" presId="urn:microsoft.com/office/officeart/2005/8/layout/vProcess5"/>
    <dgm:cxn modelId="{85BCAEEF-D1B0-BF4E-A50E-70EA9D49A9C2}" type="presOf" srcId="{F02554D1-F919-9D41-A45A-B93E2E5B6665}" destId="{9FFC613E-B0B4-664E-B7F9-073D4C0C2C5F}" srcOrd="1" destOrd="0" presId="urn:microsoft.com/office/officeart/2005/8/layout/vProcess5"/>
    <dgm:cxn modelId="{E3575175-3B91-444E-8B58-F84169CDBCA7}" type="presParOf" srcId="{24F98824-2061-5149-9F9A-691083F82368}" destId="{1642BE3F-E973-744A-BE27-DEDB92CFD9BE}" srcOrd="0" destOrd="0" presId="urn:microsoft.com/office/officeart/2005/8/layout/vProcess5"/>
    <dgm:cxn modelId="{2AC0B552-457F-ED4E-A1A1-F1FE9F5A5BA4}" type="presParOf" srcId="{24F98824-2061-5149-9F9A-691083F82368}" destId="{A0B1BE51-648C-5B4F-B283-30E90BCF0077}" srcOrd="1" destOrd="0" presId="urn:microsoft.com/office/officeart/2005/8/layout/vProcess5"/>
    <dgm:cxn modelId="{D5AF377F-CFA5-BD43-B61B-597AE6273180}" type="presParOf" srcId="{24F98824-2061-5149-9F9A-691083F82368}" destId="{4F4555B4-E912-864E-9B1A-2108EE466F15}" srcOrd="2" destOrd="0" presId="urn:microsoft.com/office/officeart/2005/8/layout/vProcess5"/>
    <dgm:cxn modelId="{CC544BCC-9423-F34E-A7A9-35C8EBECA22D}" type="presParOf" srcId="{24F98824-2061-5149-9F9A-691083F82368}" destId="{34547749-13A7-124F-AB8D-5595AC31621D}" srcOrd="3" destOrd="0" presId="urn:microsoft.com/office/officeart/2005/8/layout/vProcess5"/>
    <dgm:cxn modelId="{54A9B5A4-335A-4242-ACE9-EAAA79970905}" type="presParOf" srcId="{24F98824-2061-5149-9F9A-691083F82368}" destId="{BD48B64C-A75E-5041-8F80-3B4FA35576B7}" srcOrd="4" destOrd="0" presId="urn:microsoft.com/office/officeart/2005/8/layout/vProcess5"/>
    <dgm:cxn modelId="{A700A053-4E00-3B46-9F81-D06E0C8E4546}" type="presParOf" srcId="{24F98824-2061-5149-9F9A-691083F82368}" destId="{1A802ED8-E960-254F-B228-1E73E841B77D}" srcOrd="5" destOrd="0" presId="urn:microsoft.com/office/officeart/2005/8/layout/vProcess5"/>
    <dgm:cxn modelId="{DDEB94C5-177C-4D49-BA3B-5A37A07A9311}" type="presParOf" srcId="{24F98824-2061-5149-9F9A-691083F82368}" destId="{4348380F-C6DC-B940-A4CD-E704238C427B}" srcOrd="6" destOrd="0" presId="urn:microsoft.com/office/officeart/2005/8/layout/vProcess5"/>
    <dgm:cxn modelId="{C5F420F7-8EC0-BB4B-B7CD-AD9873672348}" type="presParOf" srcId="{24F98824-2061-5149-9F9A-691083F82368}" destId="{6B79DF08-C36A-D44D-90FD-4BF17B3217AC}" srcOrd="7" destOrd="0" presId="urn:microsoft.com/office/officeart/2005/8/layout/vProcess5"/>
    <dgm:cxn modelId="{8C35ACFB-F5A5-BD44-BB73-505DE52FCEC4}" type="presParOf" srcId="{24F98824-2061-5149-9F9A-691083F82368}" destId="{BBC9D8AB-EB19-5249-87CE-29935296C352}" srcOrd="8" destOrd="0" presId="urn:microsoft.com/office/officeart/2005/8/layout/vProcess5"/>
    <dgm:cxn modelId="{50366939-A784-414E-BF95-981AD3BF5F9A}" type="presParOf" srcId="{24F98824-2061-5149-9F9A-691083F82368}" destId="{9FFC613E-B0B4-664E-B7F9-073D4C0C2C5F}" srcOrd="9" destOrd="0" presId="urn:microsoft.com/office/officeart/2005/8/layout/vProcess5"/>
    <dgm:cxn modelId="{381E4158-3FD5-3E41-9ABD-D929B105710C}" type="presParOf" srcId="{24F98824-2061-5149-9F9A-691083F82368}" destId="{DCA81F87-47B3-E74D-9B89-8B9AA01672B8}" srcOrd="10" destOrd="0" presId="urn:microsoft.com/office/officeart/2005/8/layout/vProcess5"/>
    <dgm:cxn modelId="{7E96FD1C-DDF7-1440-8B37-BEC627E5B4A1}" type="presParOf" srcId="{24F98824-2061-5149-9F9A-691083F82368}" destId="{CF2C6ED4-7AED-2243-BDB7-757EDB2B72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6B4DC4-9385-414F-981B-F5BF8D008FE0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797AEE9D-60FF-AE49-AC96-A8542602CC44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Réactions</a:t>
          </a:r>
        </a:p>
      </dgm:t>
    </dgm:pt>
    <dgm:pt modelId="{C822CD53-275A-254B-8513-F453444E5C4B}" type="parTrans" cxnId="{32DA9AA1-19D5-754F-9FDC-AC62AAF05FAF}">
      <dgm:prSet/>
      <dgm:spPr/>
      <dgm:t>
        <a:bodyPr/>
        <a:lstStyle/>
        <a:p>
          <a:endParaRPr lang="fr-FR"/>
        </a:p>
      </dgm:t>
    </dgm:pt>
    <dgm:pt modelId="{F3C6A77C-C93D-8D43-878B-B1973B96BAB2}" type="sibTrans" cxnId="{32DA9AA1-19D5-754F-9FDC-AC62AAF05FAF}">
      <dgm:prSet/>
      <dgm:spPr/>
      <dgm:t>
        <a:bodyPr/>
        <a:lstStyle/>
        <a:p>
          <a:endParaRPr lang="fr-FR"/>
        </a:p>
      </dgm:t>
    </dgm:pt>
    <dgm:pt modelId="{704C7563-F0C5-E443-BDA5-BEB753B251FD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Analyse</a:t>
          </a:r>
        </a:p>
      </dgm:t>
    </dgm:pt>
    <dgm:pt modelId="{4814A7DC-E79D-154B-9A0B-488DA756B066}" type="parTrans" cxnId="{7E16D965-4398-3C45-8E38-B603C8A5B751}">
      <dgm:prSet/>
      <dgm:spPr/>
      <dgm:t>
        <a:bodyPr/>
        <a:lstStyle/>
        <a:p>
          <a:endParaRPr lang="fr-FR"/>
        </a:p>
      </dgm:t>
    </dgm:pt>
    <dgm:pt modelId="{1C1CE607-FCA3-3B48-BEC3-6B16B376D692}" type="sibTrans" cxnId="{7E16D965-4398-3C45-8E38-B603C8A5B751}">
      <dgm:prSet/>
      <dgm:spPr/>
      <dgm:t>
        <a:bodyPr/>
        <a:lstStyle/>
        <a:p>
          <a:endParaRPr lang="fr-FR"/>
        </a:p>
      </dgm:t>
    </dgm:pt>
    <dgm:pt modelId="{F02554D1-F919-9D41-A45A-B93E2E5B6665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Description</a:t>
          </a:r>
        </a:p>
      </dgm:t>
    </dgm:pt>
    <dgm:pt modelId="{87A84FAD-7469-F645-B5AF-62747F2485BD}" type="parTrans" cxnId="{251B6F54-28EC-1849-A043-8A2005FDA018}">
      <dgm:prSet/>
      <dgm:spPr/>
      <dgm:t>
        <a:bodyPr/>
        <a:lstStyle/>
        <a:p>
          <a:endParaRPr lang="fr-FR"/>
        </a:p>
      </dgm:t>
    </dgm:pt>
    <dgm:pt modelId="{08936219-AA9A-684D-98AF-A36B3389B977}" type="sibTrans" cxnId="{251B6F54-28EC-1849-A043-8A2005FDA018}">
      <dgm:prSet/>
      <dgm:spPr/>
      <dgm:t>
        <a:bodyPr/>
        <a:lstStyle/>
        <a:p>
          <a:endParaRPr lang="fr-FR"/>
        </a:p>
      </dgm:t>
    </dgm:pt>
    <dgm:pt modelId="{C243CE3F-C4C5-854B-8313-A92700F13878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Synthèse / Transposition</a:t>
          </a:r>
        </a:p>
      </dgm:t>
    </dgm:pt>
    <dgm:pt modelId="{1F77C5A3-6C66-AD48-A4FE-A1B1B54F00A7}" type="parTrans" cxnId="{EDCB9941-336D-A54A-B306-0341149843DB}">
      <dgm:prSet/>
      <dgm:spPr/>
      <dgm:t>
        <a:bodyPr/>
        <a:lstStyle/>
        <a:p>
          <a:endParaRPr lang="fr-FR"/>
        </a:p>
      </dgm:t>
    </dgm:pt>
    <dgm:pt modelId="{7E7D55F0-0E1A-4A4B-8E75-33B82F9878EE}" type="sibTrans" cxnId="{EDCB9941-336D-A54A-B306-0341149843DB}">
      <dgm:prSet/>
      <dgm:spPr/>
      <dgm:t>
        <a:bodyPr/>
        <a:lstStyle/>
        <a:p>
          <a:endParaRPr lang="fr-FR"/>
        </a:p>
      </dgm:t>
    </dgm:pt>
    <dgm:pt modelId="{24F98824-2061-5149-9F9A-691083F82368}" type="pres">
      <dgm:prSet presAssocID="{F86B4DC4-9385-414F-981B-F5BF8D008FE0}" presName="outerComposite" presStyleCnt="0">
        <dgm:presLayoutVars>
          <dgm:chMax val="5"/>
          <dgm:dir/>
          <dgm:resizeHandles val="exact"/>
        </dgm:presLayoutVars>
      </dgm:prSet>
      <dgm:spPr/>
    </dgm:pt>
    <dgm:pt modelId="{1642BE3F-E973-744A-BE27-DEDB92CFD9BE}" type="pres">
      <dgm:prSet presAssocID="{F86B4DC4-9385-414F-981B-F5BF8D008FE0}" presName="dummyMaxCanvas" presStyleCnt="0">
        <dgm:presLayoutVars/>
      </dgm:prSet>
      <dgm:spPr/>
    </dgm:pt>
    <dgm:pt modelId="{A0B1BE51-648C-5B4F-B283-30E90BCF0077}" type="pres">
      <dgm:prSet presAssocID="{F86B4DC4-9385-414F-981B-F5BF8D008FE0}" presName="FourNodes_1" presStyleLbl="node1" presStyleIdx="0" presStyleCnt="4">
        <dgm:presLayoutVars>
          <dgm:bulletEnabled val="1"/>
        </dgm:presLayoutVars>
      </dgm:prSet>
      <dgm:spPr/>
    </dgm:pt>
    <dgm:pt modelId="{4F4555B4-E912-864E-9B1A-2108EE466F15}" type="pres">
      <dgm:prSet presAssocID="{F86B4DC4-9385-414F-981B-F5BF8D008FE0}" presName="FourNodes_2" presStyleLbl="node1" presStyleIdx="1" presStyleCnt="4">
        <dgm:presLayoutVars>
          <dgm:bulletEnabled val="1"/>
        </dgm:presLayoutVars>
      </dgm:prSet>
      <dgm:spPr/>
    </dgm:pt>
    <dgm:pt modelId="{34547749-13A7-124F-AB8D-5595AC31621D}" type="pres">
      <dgm:prSet presAssocID="{F86B4DC4-9385-414F-981B-F5BF8D008FE0}" presName="FourNodes_3" presStyleLbl="node1" presStyleIdx="2" presStyleCnt="4">
        <dgm:presLayoutVars>
          <dgm:bulletEnabled val="1"/>
        </dgm:presLayoutVars>
      </dgm:prSet>
      <dgm:spPr/>
    </dgm:pt>
    <dgm:pt modelId="{BD48B64C-A75E-5041-8F80-3B4FA35576B7}" type="pres">
      <dgm:prSet presAssocID="{F86B4DC4-9385-414F-981B-F5BF8D008FE0}" presName="FourNodes_4" presStyleLbl="node1" presStyleIdx="3" presStyleCnt="4">
        <dgm:presLayoutVars>
          <dgm:bulletEnabled val="1"/>
        </dgm:presLayoutVars>
      </dgm:prSet>
      <dgm:spPr/>
    </dgm:pt>
    <dgm:pt modelId="{1A802ED8-E960-254F-B228-1E73E841B77D}" type="pres">
      <dgm:prSet presAssocID="{F86B4DC4-9385-414F-981B-F5BF8D008FE0}" presName="FourConn_1-2" presStyleLbl="fgAccFollowNode1" presStyleIdx="0" presStyleCnt="3">
        <dgm:presLayoutVars>
          <dgm:bulletEnabled val="1"/>
        </dgm:presLayoutVars>
      </dgm:prSet>
      <dgm:spPr/>
    </dgm:pt>
    <dgm:pt modelId="{4348380F-C6DC-B940-A4CD-E704238C427B}" type="pres">
      <dgm:prSet presAssocID="{F86B4DC4-9385-414F-981B-F5BF8D008FE0}" presName="FourConn_2-3" presStyleLbl="fgAccFollowNode1" presStyleIdx="1" presStyleCnt="3">
        <dgm:presLayoutVars>
          <dgm:bulletEnabled val="1"/>
        </dgm:presLayoutVars>
      </dgm:prSet>
      <dgm:spPr/>
    </dgm:pt>
    <dgm:pt modelId="{6B79DF08-C36A-D44D-90FD-4BF17B3217AC}" type="pres">
      <dgm:prSet presAssocID="{F86B4DC4-9385-414F-981B-F5BF8D008FE0}" presName="FourConn_3-4" presStyleLbl="fgAccFollowNode1" presStyleIdx="2" presStyleCnt="3">
        <dgm:presLayoutVars>
          <dgm:bulletEnabled val="1"/>
        </dgm:presLayoutVars>
      </dgm:prSet>
      <dgm:spPr/>
    </dgm:pt>
    <dgm:pt modelId="{BBC9D8AB-EB19-5249-87CE-29935296C352}" type="pres">
      <dgm:prSet presAssocID="{F86B4DC4-9385-414F-981B-F5BF8D008FE0}" presName="FourNodes_1_text" presStyleLbl="node1" presStyleIdx="3" presStyleCnt="4">
        <dgm:presLayoutVars>
          <dgm:bulletEnabled val="1"/>
        </dgm:presLayoutVars>
      </dgm:prSet>
      <dgm:spPr/>
    </dgm:pt>
    <dgm:pt modelId="{9FFC613E-B0B4-664E-B7F9-073D4C0C2C5F}" type="pres">
      <dgm:prSet presAssocID="{F86B4DC4-9385-414F-981B-F5BF8D008FE0}" presName="FourNodes_2_text" presStyleLbl="node1" presStyleIdx="3" presStyleCnt="4">
        <dgm:presLayoutVars>
          <dgm:bulletEnabled val="1"/>
        </dgm:presLayoutVars>
      </dgm:prSet>
      <dgm:spPr/>
    </dgm:pt>
    <dgm:pt modelId="{DCA81F87-47B3-E74D-9B89-8B9AA01672B8}" type="pres">
      <dgm:prSet presAssocID="{F86B4DC4-9385-414F-981B-F5BF8D008FE0}" presName="FourNodes_3_text" presStyleLbl="node1" presStyleIdx="3" presStyleCnt="4">
        <dgm:presLayoutVars>
          <dgm:bulletEnabled val="1"/>
        </dgm:presLayoutVars>
      </dgm:prSet>
      <dgm:spPr/>
    </dgm:pt>
    <dgm:pt modelId="{CF2C6ED4-7AED-2243-BDB7-757EDB2B7285}" type="pres">
      <dgm:prSet presAssocID="{F86B4DC4-9385-414F-981B-F5BF8D008F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D176D08-A2BE-7F47-BC74-1BB493EE13C8}" type="presOf" srcId="{797AEE9D-60FF-AE49-AC96-A8542602CC44}" destId="{BBC9D8AB-EB19-5249-87CE-29935296C352}" srcOrd="1" destOrd="0" presId="urn:microsoft.com/office/officeart/2005/8/layout/vProcess5"/>
    <dgm:cxn modelId="{70ACEC09-3428-9C4D-A7BA-4F1D25F048BF}" type="presOf" srcId="{C243CE3F-C4C5-854B-8313-A92700F13878}" destId="{CF2C6ED4-7AED-2243-BDB7-757EDB2B7285}" srcOrd="1" destOrd="0" presId="urn:microsoft.com/office/officeart/2005/8/layout/vProcess5"/>
    <dgm:cxn modelId="{7CC0480A-A169-D244-AFD2-B0E3EEF3E382}" type="presOf" srcId="{1C1CE607-FCA3-3B48-BEC3-6B16B376D692}" destId="{6B79DF08-C36A-D44D-90FD-4BF17B3217AC}" srcOrd="0" destOrd="0" presId="urn:microsoft.com/office/officeart/2005/8/layout/vProcess5"/>
    <dgm:cxn modelId="{AD139414-9156-C147-843E-C204DD5270E1}" type="presOf" srcId="{704C7563-F0C5-E443-BDA5-BEB753B251FD}" destId="{DCA81F87-47B3-E74D-9B89-8B9AA01672B8}" srcOrd="1" destOrd="0" presId="urn:microsoft.com/office/officeart/2005/8/layout/vProcess5"/>
    <dgm:cxn modelId="{7DE28418-E5D3-6244-9F97-828F38CFAAC4}" type="presOf" srcId="{F02554D1-F919-9D41-A45A-B93E2E5B6665}" destId="{9FFC613E-B0B4-664E-B7F9-073D4C0C2C5F}" srcOrd="1" destOrd="0" presId="urn:microsoft.com/office/officeart/2005/8/layout/vProcess5"/>
    <dgm:cxn modelId="{90262D1A-9F08-2D4B-82B2-CDB6230E1918}" type="presOf" srcId="{F86B4DC4-9385-414F-981B-F5BF8D008FE0}" destId="{24F98824-2061-5149-9F9A-691083F82368}" srcOrd="0" destOrd="0" presId="urn:microsoft.com/office/officeart/2005/8/layout/vProcess5"/>
    <dgm:cxn modelId="{EDCB9941-336D-A54A-B306-0341149843DB}" srcId="{F86B4DC4-9385-414F-981B-F5BF8D008FE0}" destId="{C243CE3F-C4C5-854B-8313-A92700F13878}" srcOrd="3" destOrd="0" parTransId="{1F77C5A3-6C66-AD48-A4FE-A1B1B54F00A7}" sibTransId="{7E7D55F0-0E1A-4A4B-8E75-33B82F9878EE}"/>
    <dgm:cxn modelId="{80745745-A86D-7446-B18A-3421D1CB4A48}" type="presOf" srcId="{F02554D1-F919-9D41-A45A-B93E2E5B6665}" destId="{4F4555B4-E912-864E-9B1A-2108EE466F15}" srcOrd="0" destOrd="0" presId="urn:microsoft.com/office/officeart/2005/8/layout/vProcess5"/>
    <dgm:cxn modelId="{251B6F54-28EC-1849-A043-8A2005FDA018}" srcId="{F86B4DC4-9385-414F-981B-F5BF8D008FE0}" destId="{F02554D1-F919-9D41-A45A-B93E2E5B6665}" srcOrd="1" destOrd="0" parTransId="{87A84FAD-7469-F645-B5AF-62747F2485BD}" sibTransId="{08936219-AA9A-684D-98AF-A36B3389B977}"/>
    <dgm:cxn modelId="{7E16D965-4398-3C45-8E38-B603C8A5B751}" srcId="{F86B4DC4-9385-414F-981B-F5BF8D008FE0}" destId="{704C7563-F0C5-E443-BDA5-BEB753B251FD}" srcOrd="2" destOrd="0" parTransId="{4814A7DC-E79D-154B-9A0B-488DA756B066}" sibTransId="{1C1CE607-FCA3-3B48-BEC3-6B16B376D692}"/>
    <dgm:cxn modelId="{55A2F265-9C36-1B4D-A3BA-1A390C0D1691}" type="presOf" srcId="{C243CE3F-C4C5-854B-8313-A92700F13878}" destId="{BD48B64C-A75E-5041-8F80-3B4FA35576B7}" srcOrd="0" destOrd="0" presId="urn:microsoft.com/office/officeart/2005/8/layout/vProcess5"/>
    <dgm:cxn modelId="{1A0F6A69-021C-254B-8FE4-11D26E4DE307}" type="presOf" srcId="{797AEE9D-60FF-AE49-AC96-A8542602CC44}" destId="{A0B1BE51-648C-5B4F-B283-30E90BCF0077}" srcOrd="0" destOrd="0" presId="urn:microsoft.com/office/officeart/2005/8/layout/vProcess5"/>
    <dgm:cxn modelId="{92D6626C-6194-0740-85E7-6A13202FD1AA}" type="presOf" srcId="{08936219-AA9A-684D-98AF-A36B3389B977}" destId="{4348380F-C6DC-B940-A4CD-E704238C427B}" srcOrd="0" destOrd="0" presId="urn:microsoft.com/office/officeart/2005/8/layout/vProcess5"/>
    <dgm:cxn modelId="{32DA9AA1-19D5-754F-9FDC-AC62AAF05FAF}" srcId="{F86B4DC4-9385-414F-981B-F5BF8D008FE0}" destId="{797AEE9D-60FF-AE49-AC96-A8542602CC44}" srcOrd="0" destOrd="0" parTransId="{C822CD53-275A-254B-8513-F453444E5C4B}" sibTransId="{F3C6A77C-C93D-8D43-878B-B1973B96BAB2}"/>
    <dgm:cxn modelId="{05B311C0-2246-7943-B9E9-BC0BE9AA2517}" type="presOf" srcId="{704C7563-F0C5-E443-BDA5-BEB753B251FD}" destId="{34547749-13A7-124F-AB8D-5595AC31621D}" srcOrd="0" destOrd="0" presId="urn:microsoft.com/office/officeart/2005/8/layout/vProcess5"/>
    <dgm:cxn modelId="{5273EFE8-4C6D-E84E-B311-290C1FC222B3}" type="presOf" srcId="{F3C6A77C-C93D-8D43-878B-B1973B96BAB2}" destId="{1A802ED8-E960-254F-B228-1E73E841B77D}" srcOrd="0" destOrd="0" presId="urn:microsoft.com/office/officeart/2005/8/layout/vProcess5"/>
    <dgm:cxn modelId="{A493C156-3160-614A-A475-2C0DCD71D881}" type="presParOf" srcId="{24F98824-2061-5149-9F9A-691083F82368}" destId="{1642BE3F-E973-744A-BE27-DEDB92CFD9BE}" srcOrd="0" destOrd="0" presId="urn:microsoft.com/office/officeart/2005/8/layout/vProcess5"/>
    <dgm:cxn modelId="{058ADD8D-A259-F04F-9904-1BEE25CDBCB1}" type="presParOf" srcId="{24F98824-2061-5149-9F9A-691083F82368}" destId="{A0B1BE51-648C-5B4F-B283-30E90BCF0077}" srcOrd="1" destOrd="0" presId="urn:microsoft.com/office/officeart/2005/8/layout/vProcess5"/>
    <dgm:cxn modelId="{05FB181B-FF16-2A40-BEE8-806642E0E73D}" type="presParOf" srcId="{24F98824-2061-5149-9F9A-691083F82368}" destId="{4F4555B4-E912-864E-9B1A-2108EE466F15}" srcOrd="2" destOrd="0" presId="urn:microsoft.com/office/officeart/2005/8/layout/vProcess5"/>
    <dgm:cxn modelId="{47BF02D9-4345-2944-8C05-D1604F066842}" type="presParOf" srcId="{24F98824-2061-5149-9F9A-691083F82368}" destId="{34547749-13A7-124F-AB8D-5595AC31621D}" srcOrd="3" destOrd="0" presId="urn:microsoft.com/office/officeart/2005/8/layout/vProcess5"/>
    <dgm:cxn modelId="{88D37D35-5486-9148-8475-68517FFDFC1D}" type="presParOf" srcId="{24F98824-2061-5149-9F9A-691083F82368}" destId="{BD48B64C-A75E-5041-8F80-3B4FA35576B7}" srcOrd="4" destOrd="0" presId="urn:microsoft.com/office/officeart/2005/8/layout/vProcess5"/>
    <dgm:cxn modelId="{D241C923-D875-924A-8718-B7A10AD4C10E}" type="presParOf" srcId="{24F98824-2061-5149-9F9A-691083F82368}" destId="{1A802ED8-E960-254F-B228-1E73E841B77D}" srcOrd="5" destOrd="0" presId="urn:microsoft.com/office/officeart/2005/8/layout/vProcess5"/>
    <dgm:cxn modelId="{89943504-FF28-C64F-BF00-17FA7A97255F}" type="presParOf" srcId="{24F98824-2061-5149-9F9A-691083F82368}" destId="{4348380F-C6DC-B940-A4CD-E704238C427B}" srcOrd="6" destOrd="0" presId="urn:microsoft.com/office/officeart/2005/8/layout/vProcess5"/>
    <dgm:cxn modelId="{A13B1588-1CE1-7B44-BFCA-1E0BE922B512}" type="presParOf" srcId="{24F98824-2061-5149-9F9A-691083F82368}" destId="{6B79DF08-C36A-D44D-90FD-4BF17B3217AC}" srcOrd="7" destOrd="0" presId="urn:microsoft.com/office/officeart/2005/8/layout/vProcess5"/>
    <dgm:cxn modelId="{66CE5AC3-502D-8D49-BF6D-AB35ED769DDC}" type="presParOf" srcId="{24F98824-2061-5149-9F9A-691083F82368}" destId="{BBC9D8AB-EB19-5249-87CE-29935296C352}" srcOrd="8" destOrd="0" presId="urn:microsoft.com/office/officeart/2005/8/layout/vProcess5"/>
    <dgm:cxn modelId="{D142F683-AB5E-5343-9323-F4860B41D101}" type="presParOf" srcId="{24F98824-2061-5149-9F9A-691083F82368}" destId="{9FFC613E-B0B4-664E-B7F9-073D4C0C2C5F}" srcOrd="9" destOrd="0" presId="urn:microsoft.com/office/officeart/2005/8/layout/vProcess5"/>
    <dgm:cxn modelId="{83DB8FCC-78B7-6147-8B34-00AA5354DB18}" type="presParOf" srcId="{24F98824-2061-5149-9F9A-691083F82368}" destId="{DCA81F87-47B3-E74D-9B89-8B9AA01672B8}" srcOrd="10" destOrd="0" presId="urn:microsoft.com/office/officeart/2005/8/layout/vProcess5"/>
    <dgm:cxn modelId="{2C86B3D5-DF2C-CF4B-9FF3-D20DC0FCDF7F}" type="presParOf" srcId="{24F98824-2061-5149-9F9A-691083F82368}" destId="{CF2C6ED4-7AED-2243-BDB7-757EDB2B72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6B4DC4-9385-414F-981B-F5BF8D008FE0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797AEE9D-60FF-AE49-AC96-A8542602CC44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Réactions</a:t>
          </a:r>
        </a:p>
      </dgm:t>
    </dgm:pt>
    <dgm:pt modelId="{C822CD53-275A-254B-8513-F453444E5C4B}" type="parTrans" cxnId="{32DA9AA1-19D5-754F-9FDC-AC62AAF05FAF}">
      <dgm:prSet/>
      <dgm:spPr/>
      <dgm:t>
        <a:bodyPr/>
        <a:lstStyle/>
        <a:p>
          <a:endParaRPr lang="fr-FR"/>
        </a:p>
      </dgm:t>
    </dgm:pt>
    <dgm:pt modelId="{F3C6A77C-C93D-8D43-878B-B1973B96BAB2}" type="sibTrans" cxnId="{32DA9AA1-19D5-754F-9FDC-AC62AAF05FAF}">
      <dgm:prSet/>
      <dgm:spPr/>
      <dgm:t>
        <a:bodyPr/>
        <a:lstStyle/>
        <a:p>
          <a:endParaRPr lang="fr-FR"/>
        </a:p>
      </dgm:t>
    </dgm:pt>
    <dgm:pt modelId="{704C7563-F0C5-E443-BDA5-BEB753B251FD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Analyse</a:t>
          </a:r>
        </a:p>
      </dgm:t>
    </dgm:pt>
    <dgm:pt modelId="{4814A7DC-E79D-154B-9A0B-488DA756B066}" type="parTrans" cxnId="{7E16D965-4398-3C45-8E38-B603C8A5B751}">
      <dgm:prSet/>
      <dgm:spPr/>
      <dgm:t>
        <a:bodyPr/>
        <a:lstStyle/>
        <a:p>
          <a:endParaRPr lang="fr-FR"/>
        </a:p>
      </dgm:t>
    </dgm:pt>
    <dgm:pt modelId="{1C1CE607-FCA3-3B48-BEC3-6B16B376D692}" type="sibTrans" cxnId="{7E16D965-4398-3C45-8E38-B603C8A5B751}">
      <dgm:prSet/>
      <dgm:spPr/>
      <dgm:t>
        <a:bodyPr/>
        <a:lstStyle/>
        <a:p>
          <a:endParaRPr lang="fr-FR"/>
        </a:p>
      </dgm:t>
    </dgm:pt>
    <dgm:pt modelId="{F02554D1-F919-9D41-A45A-B93E2E5B6665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Description</a:t>
          </a:r>
        </a:p>
      </dgm:t>
    </dgm:pt>
    <dgm:pt modelId="{87A84FAD-7469-F645-B5AF-62747F2485BD}" type="parTrans" cxnId="{251B6F54-28EC-1849-A043-8A2005FDA018}">
      <dgm:prSet/>
      <dgm:spPr/>
      <dgm:t>
        <a:bodyPr/>
        <a:lstStyle/>
        <a:p>
          <a:endParaRPr lang="fr-FR"/>
        </a:p>
      </dgm:t>
    </dgm:pt>
    <dgm:pt modelId="{08936219-AA9A-684D-98AF-A36B3389B977}" type="sibTrans" cxnId="{251B6F54-28EC-1849-A043-8A2005FDA018}">
      <dgm:prSet/>
      <dgm:spPr/>
      <dgm:t>
        <a:bodyPr/>
        <a:lstStyle/>
        <a:p>
          <a:endParaRPr lang="fr-FR"/>
        </a:p>
      </dgm:t>
    </dgm:pt>
    <dgm:pt modelId="{C243CE3F-C4C5-854B-8313-A92700F13878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Synthèse / Transposition</a:t>
          </a:r>
        </a:p>
      </dgm:t>
    </dgm:pt>
    <dgm:pt modelId="{1F77C5A3-6C66-AD48-A4FE-A1B1B54F00A7}" type="parTrans" cxnId="{EDCB9941-336D-A54A-B306-0341149843DB}">
      <dgm:prSet/>
      <dgm:spPr/>
      <dgm:t>
        <a:bodyPr/>
        <a:lstStyle/>
        <a:p>
          <a:endParaRPr lang="fr-FR"/>
        </a:p>
      </dgm:t>
    </dgm:pt>
    <dgm:pt modelId="{7E7D55F0-0E1A-4A4B-8E75-33B82F9878EE}" type="sibTrans" cxnId="{EDCB9941-336D-A54A-B306-0341149843DB}">
      <dgm:prSet/>
      <dgm:spPr/>
      <dgm:t>
        <a:bodyPr/>
        <a:lstStyle/>
        <a:p>
          <a:endParaRPr lang="fr-FR"/>
        </a:p>
      </dgm:t>
    </dgm:pt>
    <dgm:pt modelId="{24F98824-2061-5149-9F9A-691083F82368}" type="pres">
      <dgm:prSet presAssocID="{F86B4DC4-9385-414F-981B-F5BF8D008FE0}" presName="outerComposite" presStyleCnt="0">
        <dgm:presLayoutVars>
          <dgm:chMax val="5"/>
          <dgm:dir/>
          <dgm:resizeHandles val="exact"/>
        </dgm:presLayoutVars>
      </dgm:prSet>
      <dgm:spPr/>
    </dgm:pt>
    <dgm:pt modelId="{1642BE3F-E973-744A-BE27-DEDB92CFD9BE}" type="pres">
      <dgm:prSet presAssocID="{F86B4DC4-9385-414F-981B-F5BF8D008FE0}" presName="dummyMaxCanvas" presStyleCnt="0">
        <dgm:presLayoutVars/>
      </dgm:prSet>
      <dgm:spPr/>
    </dgm:pt>
    <dgm:pt modelId="{A0B1BE51-648C-5B4F-B283-30E90BCF0077}" type="pres">
      <dgm:prSet presAssocID="{F86B4DC4-9385-414F-981B-F5BF8D008FE0}" presName="FourNodes_1" presStyleLbl="node1" presStyleIdx="0" presStyleCnt="4">
        <dgm:presLayoutVars>
          <dgm:bulletEnabled val="1"/>
        </dgm:presLayoutVars>
      </dgm:prSet>
      <dgm:spPr/>
    </dgm:pt>
    <dgm:pt modelId="{4F4555B4-E912-864E-9B1A-2108EE466F15}" type="pres">
      <dgm:prSet presAssocID="{F86B4DC4-9385-414F-981B-F5BF8D008FE0}" presName="FourNodes_2" presStyleLbl="node1" presStyleIdx="1" presStyleCnt="4">
        <dgm:presLayoutVars>
          <dgm:bulletEnabled val="1"/>
        </dgm:presLayoutVars>
      </dgm:prSet>
      <dgm:spPr/>
    </dgm:pt>
    <dgm:pt modelId="{34547749-13A7-124F-AB8D-5595AC31621D}" type="pres">
      <dgm:prSet presAssocID="{F86B4DC4-9385-414F-981B-F5BF8D008FE0}" presName="FourNodes_3" presStyleLbl="node1" presStyleIdx="2" presStyleCnt="4">
        <dgm:presLayoutVars>
          <dgm:bulletEnabled val="1"/>
        </dgm:presLayoutVars>
      </dgm:prSet>
      <dgm:spPr/>
    </dgm:pt>
    <dgm:pt modelId="{BD48B64C-A75E-5041-8F80-3B4FA35576B7}" type="pres">
      <dgm:prSet presAssocID="{F86B4DC4-9385-414F-981B-F5BF8D008FE0}" presName="FourNodes_4" presStyleLbl="node1" presStyleIdx="3" presStyleCnt="4">
        <dgm:presLayoutVars>
          <dgm:bulletEnabled val="1"/>
        </dgm:presLayoutVars>
      </dgm:prSet>
      <dgm:spPr/>
    </dgm:pt>
    <dgm:pt modelId="{1A802ED8-E960-254F-B228-1E73E841B77D}" type="pres">
      <dgm:prSet presAssocID="{F86B4DC4-9385-414F-981B-F5BF8D008FE0}" presName="FourConn_1-2" presStyleLbl="fgAccFollowNode1" presStyleIdx="0" presStyleCnt="3">
        <dgm:presLayoutVars>
          <dgm:bulletEnabled val="1"/>
        </dgm:presLayoutVars>
      </dgm:prSet>
      <dgm:spPr/>
    </dgm:pt>
    <dgm:pt modelId="{4348380F-C6DC-B940-A4CD-E704238C427B}" type="pres">
      <dgm:prSet presAssocID="{F86B4DC4-9385-414F-981B-F5BF8D008FE0}" presName="FourConn_2-3" presStyleLbl="fgAccFollowNode1" presStyleIdx="1" presStyleCnt="3">
        <dgm:presLayoutVars>
          <dgm:bulletEnabled val="1"/>
        </dgm:presLayoutVars>
      </dgm:prSet>
      <dgm:spPr/>
    </dgm:pt>
    <dgm:pt modelId="{6B79DF08-C36A-D44D-90FD-4BF17B3217AC}" type="pres">
      <dgm:prSet presAssocID="{F86B4DC4-9385-414F-981B-F5BF8D008FE0}" presName="FourConn_3-4" presStyleLbl="fgAccFollowNode1" presStyleIdx="2" presStyleCnt="3">
        <dgm:presLayoutVars>
          <dgm:bulletEnabled val="1"/>
        </dgm:presLayoutVars>
      </dgm:prSet>
      <dgm:spPr/>
    </dgm:pt>
    <dgm:pt modelId="{BBC9D8AB-EB19-5249-87CE-29935296C352}" type="pres">
      <dgm:prSet presAssocID="{F86B4DC4-9385-414F-981B-F5BF8D008FE0}" presName="FourNodes_1_text" presStyleLbl="node1" presStyleIdx="3" presStyleCnt="4">
        <dgm:presLayoutVars>
          <dgm:bulletEnabled val="1"/>
        </dgm:presLayoutVars>
      </dgm:prSet>
      <dgm:spPr/>
    </dgm:pt>
    <dgm:pt modelId="{9FFC613E-B0B4-664E-B7F9-073D4C0C2C5F}" type="pres">
      <dgm:prSet presAssocID="{F86B4DC4-9385-414F-981B-F5BF8D008FE0}" presName="FourNodes_2_text" presStyleLbl="node1" presStyleIdx="3" presStyleCnt="4">
        <dgm:presLayoutVars>
          <dgm:bulletEnabled val="1"/>
        </dgm:presLayoutVars>
      </dgm:prSet>
      <dgm:spPr/>
    </dgm:pt>
    <dgm:pt modelId="{DCA81F87-47B3-E74D-9B89-8B9AA01672B8}" type="pres">
      <dgm:prSet presAssocID="{F86B4DC4-9385-414F-981B-F5BF8D008FE0}" presName="FourNodes_3_text" presStyleLbl="node1" presStyleIdx="3" presStyleCnt="4">
        <dgm:presLayoutVars>
          <dgm:bulletEnabled val="1"/>
        </dgm:presLayoutVars>
      </dgm:prSet>
      <dgm:spPr/>
    </dgm:pt>
    <dgm:pt modelId="{CF2C6ED4-7AED-2243-BDB7-757EDB2B7285}" type="pres">
      <dgm:prSet presAssocID="{F86B4DC4-9385-414F-981B-F5BF8D008F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86CFC35-B1FF-1E49-8312-CD12C155C716}" type="presOf" srcId="{1C1CE607-FCA3-3B48-BEC3-6B16B376D692}" destId="{6B79DF08-C36A-D44D-90FD-4BF17B3217AC}" srcOrd="0" destOrd="0" presId="urn:microsoft.com/office/officeart/2005/8/layout/vProcess5"/>
    <dgm:cxn modelId="{0D7CFD35-867E-8C4E-A0DC-82235D471C43}" type="presOf" srcId="{797AEE9D-60FF-AE49-AC96-A8542602CC44}" destId="{BBC9D8AB-EB19-5249-87CE-29935296C352}" srcOrd="1" destOrd="0" presId="urn:microsoft.com/office/officeart/2005/8/layout/vProcess5"/>
    <dgm:cxn modelId="{5D646338-E56E-6C4C-9BF6-1C27FA54D778}" type="presOf" srcId="{C243CE3F-C4C5-854B-8313-A92700F13878}" destId="{CF2C6ED4-7AED-2243-BDB7-757EDB2B7285}" srcOrd="1" destOrd="0" presId="urn:microsoft.com/office/officeart/2005/8/layout/vProcess5"/>
    <dgm:cxn modelId="{EDCB9941-336D-A54A-B306-0341149843DB}" srcId="{F86B4DC4-9385-414F-981B-F5BF8D008FE0}" destId="{C243CE3F-C4C5-854B-8313-A92700F13878}" srcOrd="3" destOrd="0" parTransId="{1F77C5A3-6C66-AD48-A4FE-A1B1B54F00A7}" sibTransId="{7E7D55F0-0E1A-4A4B-8E75-33B82F9878EE}"/>
    <dgm:cxn modelId="{251B6F54-28EC-1849-A043-8A2005FDA018}" srcId="{F86B4DC4-9385-414F-981B-F5BF8D008FE0}" destId="{F02554D1-F919-9D41-A45A-B93E2E5B6665}" srcOrd="1" destOrd="0" parTransId="{87A84FAD-7469-F645-B5AF-62747F2485BD}" sibTransId="{08936219-AA9A-684D-98AF-A36B3389B977}"/>
    <dgm:cxn modelId="{1DC61A59-E915-D94F-8EA7-01309EBE0ED2}" type="presOf" srcId="{704C7563-F0C5-E443-BDA5-BEB753B251FD}" destId="{DCA81F87-47B3-E74D-9B89-8B9AA01672B8}" srcOrd="1" destOrd="0" presId="urn:microsoft.com/office/officeart/2005/8/layout/vProcess5"/>
    <dgm:cxn modelId="{BD1D9E59-CEC2-8449-876B-EDB7F1F1D9DE}" type="presOf" srcId="{C243CE3F-C4C5-854B-8313-A92700F13878}" destId="{BD48B64C-A75E-5041-8F80-3B4FA35576B7}" srcOrd="0" destOrd="0" presId="urn:microsoft.com/office/officeart/2005/8/layout/vProcess5"/>
    <dgm:cxn modelId="{7E16D965-4398-3C45-8E38-B603C8A5B751}" srcId="{F86B4DC4-9385-414F-981B-F5BF8D008FE0}" destId="{704C7563-F0C5-E443-BDA5-BEB753B251FD}" srcOrd="2" destOrd="0" parTransId="{4814A7DC-E79D-154B-9A0B-488DA756B066}" sibTransId="{1C1CE607-FCA3-3B48-BEC3-6B16B376D692}"/>
    <dgm:cxn modelId="{CD16AF6F-A692-D947-BCEB-E2AF69BFC0D4}" type="presOf" srcId="{F3C6A77C-C93D-8D43-878B-B1973B96BAB2}" destId="{1A802ED8-E960-254F-B228-1E73E841B77D}" srcOrd="0" destOrd="0" presId="urn:microsoft.com/office/officeart/2005/8/layout/vProcess5"/>
    <dgm:cxn modelId="{59B6F97D-5407-F845-ADDF-9C1FD301C854}" type="presOf" srcId="{F02554D1-F919-9D41-A45A-B93E2E5B6665}" destId="{4F4555B4-E912-864E-9B1A-2108EE466F15}" srcOrd="0" destOrd="0" presId="urn:microsoft.com/office/officeart/2005/8/layout/vProcess5"/>
    <dgm:cxn modelId="{11B51894-6DE0-9C4B-AECB-F33210B6BEE2}" type="presOf" srcId="{F02554D1-F919-9D41-A45A-B93E2E5B6665}" destId="{9FFC613E-B0B4-664E-B7F9-073D4C0C2C5F}" srcOrd="1" destOrd="0" presId="urn:microsoft.com/office/officeart/2005/8/layout/vProcess5"/>
    <dgm:cxn modelId="{32DA9AA1-19D5-754F-9FDC-AC62AAF05FAF}" srcId="{F86B4DC4-9385-414F-981B-F5BF8D008FE0}" destId="{797AEE9D-60FF-AE49-AC96-A8542602CC44}" srcOrd="0" destOrd="0" parTransId="{C822CD53-275A-254B-8513-F453444E5C4B}" sibTransId="{F3C6A77C-C93D-8D43-878B-B1973B96BAB2}"/>
    <dgm:cxn modelId="{A166B2A7-DBE3-BA4B-98BD-8952DF90DD16}" type="presOf" srcId="{704C7563-F0C5-E443-BDA5-BEB753B251FD}" destId="{34547749-13A7-124F-AB8D-5595AC31621D}" srcOrd="0" destOrd="0" presId="urn:microsoft.com/office/officeart/2005/8/layout/vProcess5"/>
    <dgm:cxn modelId="{7E5A44B9-F7D5-A647-850E-92687A6F0A8A}" type="presOf" srcId="{797AEE9D-60FF-AE49-AC96-A8542602CC44}" destId="{A0B1BE51-648C-5B4F-B283-30E90BCF0077}" srcOrd="0" destOrd="0" presId="urn:microsoft.com/office/officeart/2005/8/layout/vProcess5"/>
    <dgm:cxn modelId="{C10A95C6-4FE6-C54F-81FA-7933263EE482}" type="presOf" srcId="{F86B4DC4-9385-414F-981B-F5BF8D008FE0}" destId="{24F98824-2061-5149-9F9A-691083F82368}" srcOrd="0" destOrd="0" presId="urn:microsoft.com/office/officeart/2005/8/layout/vProcess5"/>
    <dgm:cxn modelId="{75DCE0D1-99DE-AD44-8AB2-49DB3BE22C16}" type="presOf" srcId="{08936219-AA9A-684D-98AF-A36B3389B977}" destId="{4348380F-C6DC-B940-A4CD-E704238C427B}" srcOrd="0" destOrd="0" presId="urn:microsoft.com/office/officeart/2005/8/layout/vProcess5"/>
    <dgm:cxn modelId="{B222A7A6-D80B-DA47-BA51-EA9AAA84DB0C}" type="presParOf" srcId="{24F98824-2061-5149-9F9A-691083F82368}" destId="{1642BE3F-E973-744A-BE27-DEDB92CFD9BE}" srcOrd="0" destOrd="0" presId="urn:microsoft.com/office/officeart/2005/8/layout/vProcess5"/>
    <dgm:cxn modelId="{21430897-4CEE-354F-91C7-34F1D57127D3}" type="presParOf" srcId="{24F98824-2061-5149-9F9A-691083F82368}" destId="{A0B1BE51-648C-5B4F-B283-30E90BCF0077}" srcOrd="1" destOrd="0" presId="urn:microsoft.com/office/officeart/2005/8/layout/vProcess5"/>
    <dgm:cxn modelId="{8A69B39B-AD1C-1C43-8F12-1244AD366BD6}" type="presParOf" srcId="{24F98824-2061-5149-9F9A-691083F82368}" destId="{4F4555B4-E912-864E-9B1A-2108EE466F15}" srcOrd="2" destOrd="0" presId="urn:microsoft.com/office/officeart/2005/8/layout/vProcess5"/>
    <dgm:cxn modelId="{A067A704-E6F4-CE41-8D3A-FC3515C78DF2}" type="presParOf" srcId="{24F98824-2061-5149-9F9A-691083F82368}" destId="{34547749-13A7-124F-AB8D-5595AC31621D}" srcOrd="3" destOrd="0" presId="urn:microsoft.com/office/officeart/2005/8/layout/vProcess5"/>
    <dgm:cxn modelId="{D38AE79C-B5AA-424E-B5A2-408437FEE1C4}" type="presParOf" srcId="{24F98824-2061-5149-9F9A-691083F82368}" destId="{BD48B64C-A75E-5041-8F80-3B4FA35576B7}" srcOrd="4" destOrd="0" presId="urn:microsoft.com/office/officeart/2005/8/layout/vProcess5"/>
    <dgm:cxn modelId="{9DB83994-9F45-7043-85C7-890A5C71B44B}" type="presParOf" srcId="{24F98824-2061-5149-9F9A-691083F82368}" destId="{1A802ED8-E960-254F-B228-1E73E841B77D}" srcOrd="5" destOrd="0" presId="urn:microsoft.com/office/officeart/2005/8/layout/vProcess5"/>
    <dgm:cxn modelId="{CB6C1149-1607-A347-8DFD-B5FA2A32C4F7}" type="presParOf" srcId="{24F98824-2061-5149-9F9A-691083F82368}" destId="{4348380F-C6DC-B940-A4CD-E704238C427B}" srcOrd="6" destOrd="0" presId="urn:microsoft.com/office/officeart/2005/8/layout/vProcess5"/>
    <dgm:cxn modelId="{49E980FF-45EF-3047-B07C-E3EE7C01548C}" type="presParOf" srcId="{24F98824-2061-5149-9F9A-691083F82368}" destId="{6B79DF08-C36A-D44D-90FD-4BF17B3217AC}" srcOrd="7" destOrd="0" presId="urn:microsoft.com/office/officeart/2005/8/layout/vProcess5"/>
    <dgm:cxn modelId="{292EADC1-88AD-4543-AD21-3E7068DBFBF5}" type="presParOf" srcId="{24F98824-2061-5149-9F9A-691083F82368}" destId="{BBC9D8AB-EB19-5249-87CE-29935296C352}" srcOrd="8" destOrd="0" presId="urn:microsoft.com/office/officeart/2005/8/layout/vProcess5"/>
    <dgm:cxn modelId="{D87D1AEE-6291-984B-B9E3-9D8CC51CC296}" type="presParOf" srcId="{24F98824-2061-5149-9F9A-691083F82368}" destId="{9FFC613E-B0B4-664E-B7F9-073D4C0C2C5F}" srcOrd="9" destOrd="0" presId="urn:microsoft.com/office/officeart/2005/8/layout/vProcess5"/>
    <dgm:cxn modelId="{7E9004E6-85B8-3B40-B0DE-645DC76F2116}" type="presParOf" srcId="{24F98824-2061-5149-9F9A-691083F82368}" destId="{DCA81F87-47B3-E74D-9B89-8B9AA01672B8}" srcOrd="10" destOrd="0" presId="urn:microsoft.com/office/officeart/2005/8/layout/vProcess5"/>
    <dgm:cxn modelId="{6FDB042D-636F-8640-B68F-0A49CF5B2EE7}" type="presParOf" srcId="{24F98824-2061-5149-9F9A-691083F82368}" destId="{CF2C6ED4-7AED-2243-BDB7-757EDB2B72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6B4DC4-9385-414F-981B-F5BF8D008FE0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797AEE9D-60FF-AE49-AC96-A8542602CC44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Réactions</a:t>
          </a:r>
        </a:p>
      </dgm:t>
    </dgm:pt>
    <dgm:pt modelId="{C822CD53-275A-254B-8513-F453444E5C4B}" type="parTrans" cxnId="{32DA9AA1-19D5-754F-9FDC-AC62AAF05FAF}">
      <dgm:prSet/>
      <dgm:spPr/>
      <dgm:t>
        <a:bodyPr/>
        <a:lstStyle/>
        <a:p>
          <a:endParaRPr lang="fr-FR"/>
        </a:p>
      </dgm:t>
    </dgm:pt>
    <dgm:pt modelId="{F3C6A77C-C93D-8D43-878B-B1973B96BAB2}" type="sibTrans" cxnId="{32DA9AA1-19D5-754F-9FDC-AC62AAF05FAF}">
      <dgm:prSet/>
      <dgm:spPr/>
      <dgm:t>
        <a:bodyPr/>
        <a:lstStyle/>
        <a:p>
          <a:endParaRPr lang="fr-FR"/>
        </a:p>
      </dgm:t>
    </dgm:pt>
    <dgm:pt modelId="{704C7563-F0C5-E443-BDA5-BEB753B251FD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Analyse</a:t>
          </a:r>
        </a:p>
      </dgm:t>
    </dgm:pt>
    <dgm:pt modelId="{4814A7DC-E79D-154B-9A0B-488DA756B066}" type="parTrans" cxnId="{7E16D965-4398-3C45-8E38-B603C8A5B751}">
      <dgm:prSet/>
      <dgm:spPr/>
      <dgm:t>
        <a:bodyPr/>
        <a:lstStyle/>
        <a:p>
          <a:endParaRPr lang="fr-FR"/>
        </a:p>
      </dgm:t>
    </dgm:pt>
    <dgm:pt modelId="{1C1CE607-FCA3-3B48-BEC3-6B16B376D692}" type="sibTrans" cxnId="{7E16D965-4398-3C45-8E38-B603C8A5B751}">
      <dgm:prSet/>
      <dgm:spPr/>
      <dgm:t>
        <a:bodyPr/>
        <a:lstStyle/>
        <a:p>
          <a:endParaRPr lang="fr-FR"/>
        </a:p>
      </dgm:t>
    </dgm:pt>
    <dgm:pt modelId="{F02554D1-F919-9D41-A45A-B93E2E5B6665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Description</a:t>
          </a:r>
        </a:p>
      </dgm:t>
    </dgm:pt>
    <dgm:pt modelId="{87A84FAD-7469-F645-B5AF-62747F2485BD}" type="parTrans" cxnId="{251B6F54-28EC-1849-A043-8A2005FDA018}">
      <dgm:prSet/>
      <dgm:spPr/>
      <dgm:t>
        <a:bodyPr/>
        <a:lstStyle/>
        <a:p>
          <a:endParaRPr lang="fr-FR"/>
        </a:p>
      </dgm:t>
    </dgm:pt>
    <dgm:pt modelId="{08936219-AA9A-684D-98AF-A36B3389B977}" type="sibTrans" cxnId="{251B6F54-28EC-1849-A043-8A2005FDA018}">
      <dgm:prSet/>
      <dgm:spPr/>
      <dgm:t>
        <a:bodyPr/>
        <a:lstStyle/>
        <a:p>
          <a:endParaRPr lang="fr-FR"/>
        </a:p>
      </dgm:t>
    </dgm:pt>
    <dgm:pt modelId="{C243CE3F-C4C5-854B-8313-A92700F13878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Synthèse / Transposition</a:t>
          </a:r>
        </a:p>
      </dgm:t>
    </dgm:pt>
    <dgm:pt modelId="{1F77C5A3-6C66-AD48-A4FE-A1B1B54F00A7}" type="parTrans" cxnId="{EDCB9941-336D-A54A-B306-0341149843DB}">
      <dgm:prSet/>
      <dgm:spPr/>
      <dgm:t>
        <a:bodyPr/>
        <a:lstStyle/>
        <a:p>
          <a:endParaRPr lang="fr-FR"/>
        </a:p>
      </dgm:t>
    </dgm:pt>
    <dgm:pt modelId="{7E7D55F0-0E1A-4A4B-8E75-33B82F9878EE}" type="sibTrans" cxnId="{EDCB9941-336D-A54A-B306-0341149843DB}">
      <dgm:prSet/>
      <dgm:spPr/>
      <dgm:t>
        <a:bodyPr/>
        <a:lstStyle/>
        <a:p>
          <a:endParaRPr lang="fr-FR"/>
        </a:p>
      </dgm:t>
    </dgm:pt>
    <dgm:pt modelId="{24F98824-2061-5149-9F9A-691083F82368}" type="pres">
      <dgm:prSet presAssocID="{F86B4DC4-9385-414F-981B-F5BF8D008FE0}" presName="outerComposite" presStyleCnt="0">
        <dgm:presLayoutVars>
          <dgm:chMax val="5"/>
          <dgm:dir/>
          <dgm:resizeHandles val="exact"/>
        </dgm:presLayoutVars>
      </dgm:prSet>
      <dgm:spPr/>
    </dgm:pt>
    <dgm:pt modelId="{1642BE3F-E973-744A-BE27-DEDB92CFD9BE}" type="pres">
      <dgm:prSet presAssocID="{F86B4DC4-9385-414F-981B-F5BF8D008FE0}" presName="dummyMaxCanvas" presStyleCnt="0">
        <dgm:presLayoutVars/>
      </dgm:prSet>
      <dgm:spPr/>
    </dgm:pt>
    <dgm:pt modelId="{A0B1BE51-648C-5B4F-B283-30E90BCF0077}" type="pres">
      <dgm:prSet presAssocID="{F86B4DC4-9385-414F-981B-F5BF8D008FE0}" presName="FourNodes_1" presStyleLbl="node1" presStyleIdx="0" presStyleCnt="4">
        <dgm:presLayoutVars>
          <dgm:bulletEnabled val="1"/>
        </dgm:presLayoutVars>
      </dgm:prSet>
      <dgm:spPr/>
    </dgm:pt>
    <dgm:pt modelId="{4F4555B4-E912-864E-9B1A-2108EE466F15}" type="pres">
      <dgm:prSet presAssocID="{F86B4DC4-9385-414F-981B-F5BF8D008FE0}" presName="FourNodes_2" presStyleLbl="node1" presStyleIdx="1" presStyleCnt="4">
        <dgm:presLayoutVars>
          <dgm:bulletEnabled val="1"/>
        </dgm:presLayoutVars>
      </dgm:prSet>
      <dgm:spPr/>
    </dgm:pt>
    <dgm:pt modelId="{34547749-13A7-124F-AB8D-5595AC31621D}" type="pres">
      <dgm:prSet presAssocID="{F86B4DC4-9385-414F-981B-F5BF8D008FE0}" presName="FourNodes_3" presStyleLbl="node1" presStyleIdx="2" presStyleCnt="4">
        <dgm:presLayoutVars>
          <dgm:bulletEnabled val="1"/>
        </dgm:presLayoutVars>
      </dgm:prSet>
      <dgm:spPr/>
    </dgm:pt>
    <dgm:pt modelId="{BD48B64C-A75E-5041-8F80-3B4FA35576B7}" type="pres">
      <dgm:prSet presAssocID="{F86B4DC4-9385-414F-981B-F5BF8D008FE0}" presName="FourNodes_4" presStyleLbl="node1" presStyleIdx="3" presStyleCnt="4">
        <dgm:presLayoutVars>
          <dgm:bulletEnabled val="1"/>
        </dgm:presLayoutVars>
      </dgm:prSet>
      <dgm:spPr/>
    </dgm:pt>
    <dgm:pt modelId="{1A802ED8-E960-254F-B228-1E73E841B77D}" type="pres">
      <dgm:prSet presAssocID="{F86B4DC4-9385-414F-981B-F5BF8D008FE0}" presName="FourConn_1-2" presStyleLbl="fgAccFollowNode1" presStyleIdx="0" presStyleCnt="3">
        <dgm:presLayoutVars>
          <dgm:bulletEnabled val="1"/>
        </dgm:presLayoutVars>
      </dgm:prSet>
      <dgm:spPr/>
    </dgm:pt>
    <dgm:pt modelId="{4348380F-C6DC-B940-A4CD-E704238C427B}" type="pres">
      <dgm:prSet presAssocID="{F86B4DC4-9385-414F-981B-F5BF8D008FE0}" presName="FourConn_2-3" presStyleLbl="fgAccFollowNode1" presStyleIdx="1" presStyleCnt="3">
        <dgm:presLayoutVars>
          <dgm:bulletEnabled val="1"/>
        </dgm:presLayoutVars>
      </dgm:prSet>
      <dgm:spPr/>
    </dgm:pt>
    <dgm:pt modelId="{6B79DF08-C36A-D44D-90FD-4BF17B3217AC}" type="pres">
      <dgm:prSet presAssocID="{F86B4DC4-9385-414F-981B-F5BF8D008FE0}" presName="FourConn_3-4" presStyleLbl="fgAccFollowNode1" presStyleIdx="2" presStyleCnt="3">
        <dgm:presLayoutVars>
          <dgm:bulletEnabled val="1"/>
        </dgm:presLayoutVars>
      </dgm:prSet>
      <dgm:spPr/>
    </dgm:pt>
    <dgm:pt modelId="{BBC9D8AB-EB19-5249-87CE-29935296C352}" type="pres">
      <dgm:prSet presAssocID="{F86B4DC4-9385-414F-981B-F5BF8D008FE0}" presName="FourNodes_1_text" presStyleLbl="node1" presStyleIdx="3" presStyleCnt="4">
        <dgm:presLayoutVars>
          <dgm:bulletEnabled val="1"/>
        </dgm:presLayoutVars>
      </dgm:prSet>
      <dgm:spPr/>
    </dgm:pt>
    <dgm:pt modelId="{9FFC613E-B0B4-664E-B7F9-073D4C0C2C5F}" type="pres">
      <dgm:prSet presAssocID="{F86B4DC4-9385-414F-981B-F5BF8D008FE0}" presName="FourNodes_2_text" presStyleLbl="node1" presStyleIdx="3" presStyleCnt="4">
        <dgm:presLayoutVars>
          <dgm:bulletEnabled val="1"/>
        </dgm:presLayoutVars>
      </dgm:prSet>
      <dgm:spPr/>
    </dgm:pt>
    <dgm:pt modelId="{DCA81F87-47B3-E74D-9B89-8B9AA01672B8}" type="pres">
      <dgm:prSet presAssocID="{F86B4DC4-9385-414F-981B-F5BF8D008FE0}" presName="FourNodes_3_text" presStyleLbl="node1" presStyleIdx="3" presStyleCnt="4">
        <dgm:presLayoutVars>
          <dgm:bulletEnabled val="1"/>
        </dgm:presLayoutVars>
      </dgm:prSet>
      <dgm:spPr/>
    </dgm:pt>
    <dgm:pt modelId="{CF2C6ED4-7AED-2243-BDB7-757EDB2B7285}" type="pres">
      <dgm:prSet presAssocID="{F86B4DC4-9385-414F-981B-F5BF8D008F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782B92A-2EC5-604D-991F-16A1081CE30C}" type="presOf" srcId="{797AEE9D-60FF-AE49-AC96-A8542602CC44}" destId="{BBC9D8AB-EB19-5249-87CE-29935296C352}" srcOrd="1" destOrd="0" presId="urn:microsoft.com/office/officeart/2005/8/layout/vProcess5"/>
    <dgm:cxn modelId="{3096AF35-ABBE-0B45-8486-CC53EF22BCE5}" type="presOf" srcId="{F02554D1-F919-9D41-A45A-B93E2E5B6665}" destId="{9FFC613E-B0B4-664E-B7F9-073D4C0C2C5F}" srcOrd="1" destOrd="0" presId="urn:microsoft.com/office/officeart/2005/8/layout/vProcess5"/>
    <dgm:cxn modelId="{D140AB3D-077D-C74C-BAB0-A697C320E4F9}" type="presOf" srcId="{C243CE3F-C4C5-854B-8313-A92700F13878}" destId="{CF2C6ED4-7AED-2243-BDB7-757EDB2B7285}" srcOrd="1" destOrd="0" presId="urn:microsoft.com/office/officeart/2005/8/layout/vProcess5"/>
    <dgm:cxn modelId="{EDCB9941-336D-A54A-B306-0341149843DB}" srcId="{F86B4DC4-9385-414F-981B-F5BF8D008FE0}" destId="{C243CE3F-C4C5-854B-8313-A92700F13878}" srcOrd="3" destOrd="0" parTransId="{1F77C5A3-6C66-AD48-A4FE-A1B1B54F00A7}" sibTransId="{7E7D55F0-0E1A-4A4B-8E75-33B82F9878EE}"/>
    <dgm:cxn modelId="{251B6F54-28EC-1849-A043-8A2005FDA018}" srcId="{F86B4DC4-9385-414F-981B-F5BF8D008FE0}" destId="{F02554D1-F919-9D41-A45A-B93E2E5B6665}" srcOrd="1" destOrd="0" parTransId="{87A84FAD-7469-F645-B5AF-62747F2485BD}" sibTransId="{08936219-AA9A-684D-98AF-A36B3389B977}"/>
    <dgm:cxn modelId="{339DDC5D-7A0C-1E48-88AE-3BF832462EA7}" type="presOf" srcId="{F3C6A77C-C93D-8D43-878B-B1973B96BAB2}" destId="{1A802ED8-E960-254F-B228-1E73E841B77D}" srcOrd="0" destOrd="0" presId="urn:microsoft.com/office/officeart/2005/8/layout/vProcess5"/>
    <dgm:cxn modelId="{9F2A2C62-A0AF-5349-9B6C-DC9F38B3CCDF}" type="presOf" srcId="{797AEE9D-60FF-AE49-AC96-A8542602CC44}" destId="{A0B1BE51-648C-5B4F-B283-30E90BCF0077}" srcOrd="0" destOrd="0" presId="urn:microsoft.com/office/officeart/2005/8/layout/vProcess5"/>
    <dgm:cxn modelId="{7E16D965-4398-3C45-8E38-B603C8A5B751}" srcId="{F86B4DC4-9385-414F-981B-F5BF8D008FE0}" destId="{704C7563-F0C5-E443-BDA5-BEB753B251FD}" srcOrd="2" destOrd="0" parTransId="{4814A7DC-E79D-154B-9A0B-488DA756B066}" sibTransId="{1C1CE607-FCA3-3B48-BEC3-6B16B376D692}"/>
    <dgm:cxn modelId="{A7E2EE6C-DEF9-A742-9072-38CDF3763740}" type="presOf" srcId="{704C7563-F0C5-E443-BDA5-BEB753B251FD}" destId="{DCA81F87-47B3-E74D-9B89-8B9AA01672B8}" srcOrd="1" destOrd="0" presId="urn:microsoft.com/office/officeart/2005/8/layout/vProcess5"/>
    <dgm:cxn modelId="{E4B25F77-61F7-A147-9489-3EEEA7B8C354}" type="presOf" srcId="{704C7563-F0C5-E443-BDA5-BEB753B251FD}" destId="{34547749-13A7-124F-AB8D-5595AC31621D}" srcOrd="0" destOrd="0" presId="urn:microsoft.com/office/officeart/2005/8/layout/vProcess5"/>
    <dgm:cxn modelId="{3650117A-ED6C-C941-B3FD-EC9E3A720993}" type="presOf" srcId="{F86B4DC4-9385-414F-981B-F5BF8D008FE0}" destId="{24F98824-2061-5149-9F9A-691083F82368}" srcOrd="0" destOrd="0" presId="urn:microsoft.com/office/officeart/2005/8/layout/vProcess5"/>
    <dgm:cxn modelId="{40FF7E7F-FB7A-F042-A6F9-EABB1D85B5F6}" type="presOf" srcId="{C243CE3F-C4C5-854B-8313-A92700F13878}" destId="{BD48B64C-A75E-5041-8F80-3B4FA35576B7}" srcOrd="0" destOrd="0" presId="urn:microsoft.com/office/officeart/2005/8/layout/vProcess5"/>
    <dgm:cxn modelId="{32DA9AA1-19D5-754F-9FDC-AC62AAF05FAF}" srcId="{F86B4DC4-9385-414F-981B-F5BF8D008FE0}" destId="{797AEE9D-60FF-AE49-AC96-A8542602CC44}" srcOrd="0" destOrd="0" parTransId="{C822CD53-275A-254B-8513-F453444E5C4B}" sibTransId="{F3C6A77C-C93D-8D43-878B-B1973B96BAB2}"/>
    <dgm:cxn modelId="{406F84AF-24D5-2949-BC89-070363E41D2D}" type="presOf" srcId="{1C1CE607-FCA3-3B48-BEC3-6B16B376D692}" destId="{6B79DF08-C36A-D44D-90FD-4BF17B3217AC}" srcOrd="0" destOrd="0" presId="urn:microsoft.com/office/officeart/2005/8/layout/vProcess5"/>
    <dgm:cxn modelId="{E0ECA7B3-AB15-B745-9F08-B64B4D90355C}" type="presOf" srcId="{F02554D1-F919-9D41-A45A-B93E2E5B6665}" destId="{4F4555B4-E912-864E-9B1A-2108EE466F15}" srcOrd="0" destOrd="0" presId="urn:microsoft.com/office/officeart/2005/8/layout/vProcess5"/>
    <dgm:cxn modelId="{481628F2-F848-7E4C-A67B-BEC7061BAA2C}" type="presOf" srcId="{08936219-AA9A-684D-98AF-A36B3389B977}" destId="{4348380F-C6DC-B940-A4CD-E704238C427B}" srcOrd="0" destOrd="0" presId="urn:microsoft.com/office/officeart/2005/8/layout/vProcess5"/>
    <dgm:cxn modelId="{A7960B96-1BA0-6A4E-AE80-A1BA8394DCB9}" type="presParOf" srcId="{24F98824-2061-5149-9F9A-691083F82368}" destId="{1642BE3F-E973-744A-BE27-DEDB92CFD9BE}" srcOrd="0" destOrd="0" presId="urn:microsoft.com/office/officeart/2005/8/layout/vProcess5"/>
    <dgm:cxn modelId="{D12C3BF9-F0BC-E34E-BFC7-9EF6211F1CAB}" type="presParOf" srcId="{24F98824-2061-5149-9F9A-691083F82368}" destId="{A0B1BE51-648C-5B4F-B283-30E90BCF0077}" srcOrd="1" destOrd="0" presId="urn:microsoft.com/office/officeart/2005/8/layout/vProcess5"/>
    <dgm:cxn modelId="{4738C112-8310-5D4F-9763-6444CD67E2AA}" type="presParOf" srcId="{24F98824-2061-5149-9F9A-691083F82368}" destId="{4F4555B4-E912-864E-9B1A-2108EE466F15}" srcOrd="2" destOrd="0" presId="urn:microsoft.com/office/officeart/2005/8/layout/vProcess5"/>
    <dgm:cxn modelId="{044E9CB6-8FA8-7446-9173-0284CFF997A0}" type="presParOf" srcId="{24F98824-2061-5149-9F9A-691083F82368}" destId="{34547749-13A7-124F-AB8D-5595AC31621D}" srcOrd="3" destOrd="0" presId="urn:microsoft.com/office/officeart/2005/8/layout/vProcess5"/>
    <dgm:cxn modelId="{088E106A-36D7-1B41-8A8F-AA00D66C3A52}" type="presParOf" srcId="{24F98824-2061-5149-9F9A-691083F82368}" destId="{BD48B64C-A75E-5041-8F80-3B4FA35576B7}" srcOrd="4" destOrd="0" presId="urn:microsoft.com/office/officeart/2005/8/layout/vProcess5"/>
    <dgm:cxn modelId="{AC18268E-B714-1A4E-BA66-C7782984EE0F}" type="presParOf" srcId="{24F98824-2061-5149-9F9A-691083F82368}" destId="{1A802ED8-E960-254F-B228-1E73E841B77D}" srcOrd="5" destOrd="0" presId="urn:microsoft.com/office/officeart/2005/8/layout/vProcess5"/>
    <dgm:cxn modelId="{C88BB763-5A03-684F-BDEE-F9385C841C39}" type="presParOf" srcId="{24F98824-2061-5149-9F9A-691083F82368}" destId="{4348380F-C6DC-B940-A4CD-E704238C427B}" srcOrd="6" destOrd="0" presId="urn:microsoft.com/office/officeart/2005/8/layout/vProcess5"/>
    <dgm:cxn modelId="{AC347F33-619F-EE4A-8798-C48B42383270}" type="presParOf" srcId="{24F98824-2061-5149-9F9A-691083F82368}" destId="{6B79DF08-C36A-D44D-90FD-4BF17B3217AC}" srcOrd="7" destOrd="0" presId="urn:microsoft.com/office/officeart/2005/8/layout/vProcess5"/>
    <dgm:cxn modelId="{4C495AAE-764D-E04C-9BB5-69437D4420DE}" type="presParOf" srcId="{24F98824-2061-5149-9F9A-691083F82368}" destId="{BBC9D8AB-EB19-5249-87CE-29935296C352}" srcOrd="8" destOrd="0" presId="urn:microsoft.com/office/officeart/2005/8/layout/vProcess5"/>
    <dgm:cxn modelId="{C5A01F6C-0C30-CB4B-8359-08F1250907ED}" type="presParOf" srcId="{24F98824-2061-5149-9F9A-691083F82368}" destId="{9FFC613E-B0B4-664E-B7F9-073D4C0C2C5F}" srcOrd="9" destOrd="0" presId="urn:microsoft.com/office/officeart/2005/8/layout/vProcess5"/>
    <dgm:cxn modelId="{A84A97AF-0255-A04E-9703-F7ED507F59C6}" type="presParOf" srcId="{24F98824-2061-5149-9F9A-691083F82368}" destId="{DCA81F87-47B3-E74D-9B89-8B9AA01672B8}" srcOrd="10" destOrd="0" presId="urn:microsoft.com/office/officeart/2005/8/layout/vProcess5"/>
    <dgm:cxn modelId="{0A7B6150-6E41-4C4B-98F6-D5C71DBC20AA}" type="presParOf" srcId="{24F98824-2061-5149-9F9A-691083F82368}" destId="{CF2C6ED4-7AED-2243-BDB7-757EDB2B72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6B4DC4-9385-414F-981B-F5BF8D008FE0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797AEE9D-60FF-AE49-AC96-A8542602CC44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Réactions</a:t>
          </a:r>
        </a:p>
      </dgm:t>
    </dgm:pt>
    <dgm:pt modelId="{C822CD53-275A-254B-8513-F453444E5C4B}" type="parTrans" cxnId="{32DA9AA1-19D5-754F-9FDC-AC62AAF05FAF}">
      <dgm:prSet/>
      <dgm:spPr/>
      <dgm:t>
        <a:bodyPr/>
        <a:lstStyle/>
        <a:p>
          <a:endParaRPr lang="fr-FR"/>
        </a:p>
      </dgm:t>
    </dgm:pt>
    <dgm:pt modelId="{F3C6A77C-C93D-8D43-878B-B1973B96BAB2}" type="sibTrans" cxnId="{32DA9AA1-19D5-754F-9FDC-AC62AAF05FAF}">
      <dgm:prSet/>
      <dgm:spPr/>
      <dgm:t>
        <a:bodyPr/>
        <a:lstStyle/>
        <a:p>
          <a:endParaRPr lang="fr-FR"/>
        </a:p>
      </dgm:t>
    </dgm:pt>
    <dgm:pt modelId="{704C7563-F0C5-E443-BDA5-BEB753B251FD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Analyse</a:t>
          </a:r>
        </a:p>
      </dgm:t>
    </dgm:pt>
    <dgm:pt modelId="{4814A7DC-E79D-154B-9A0B-488DA756B066}" type="parTrans" cxnId="{7E16D965-4398-3C45-8E38-B603C8A5B751}">
      <dgm:prSet/>
      <dgm:spPr/>
      <dgm:t>
        <a:bodyPr/>
        <a:lstStyle/>
        <a:p>
          <a:endParaRPr lang="fr-FR"/>
        </a:p>
      </dgm:t>
    </dgm:pt>
    <dgm:pt modelId="{1C1CE607-FCA3-3B48-BEC3-6B16B376D692}" type="sibTrans" cxnId="{7E16D965-4398-3C45-8E38-B603C8A5B751}">
      <dgm:prSet/>
      <dgm:spPr/>
      <dgm:t>
        <a:bodyPr/>
        <a:lstStyle/>
        <a:p>
          <a:endParaRPr lang="fr-FR"/>
        </a:p>
      </dgm:t>
    </dgm:pt>
    <dgm:pt modelId="{F02554D1-F919-9D41-A45A-B93E2E5B6665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Description</a:t>
          </a:r>
        </a:p>
      </dgm:t>
    </dgm:pt>
    <dgm:pt modelId="{87A84FAD-7469-F645-B5AF-62747F2485BD}" type="parTrans" cxnId="{251B6F54-28EC-1849-A043-8A2005FDA018}">
      <dgm:prSet/>
      <dgm:spPr/>
      <dgm:t>
        <a:bodyPr/>
        <a:lstStyle/>
        <a:p>
          <a:endParaRPr lang="fr-FR"/>
        </a:p>
      </dgm:t>
    </dgm:pt>
    <dgm:pt modelId="{08936219-AA9A-684D-98AF-A36B3389B977}" type="sibTrans" cxnId="{251B6F54-28EC-1849-A043-8A2005FDA018}">
      <dgm:prSet/>
      <dgm:spPr/>
      <dgm:t>
        <a:bodyPr/>
        <a:lstStyle/>
        <a:p>
          <a:endParaRPr lang="fr-FR"/>
        </a:p>
      </dgm:t>
    </dgm:pt>
    <dgm:pt modelId="{C243CE3F-C4C5-854B-8313-A92700F13878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Synthèse / Transposition</a:t>
          </a:r>
        </a:p>
      </dgm:t>
    </dgm:pt>
    <dgm:pt modelId="{1F77C5A3-6C66-AD48-A4FE-A1B1B54F00A7}" type="parTrans" cxnId="{EDCB9941-336D-A54A-B306-0341149843DB}">
      <dgm:prSet/>
      <dgm:spPr/>
      <dgm:t>
        <a:bodyPr/>
        <a:lstStyle/>
        <a:p>
          <a:endParaRPr lang="fr-FR"/>
        </a:p>
      </dgm:t>
    </dgm:pt>
    <dgm:pt modelId="{7E7D55F0-0E1A-4A4B-8E75-33B82F9878EE}" type="sibTrans" cxnId="{EDCB9941-336D-A54A-B306-0341149843DB}">
      <dgm:prSet/>
      <dgm:spPr/>
      <dgm:t>
        <a:bodyPr/>
        <a:lstStyle/>
        <a:p>
          <a:endParaRPr lang="fr-FR"/>
        </a:p>
      </dgm:t>
    </dgm:pt>
    <dgm:pt modelId="{24F98824-2061-5149-9F9A-691083F82368}" type="pres">
      <dgm:prSet presAssocID="{F86B4DC4-9385-414F-981B-F5BF8D008FE0}" presName="outerComposite" presStyleCnt="0">
        <dgm:presLayoutVars>
          <dgm:chMax val="5"/>
          <dgm:dir/>
          <dgm:resizeHandles val="exact"/>
        </dgm:presLayoutVars>
      </dgm:prSet>
      <dgm:spPr/>
    </dgm:pt>
    <dgm:pt modelId="{1642BE3F-E973-744A-BE27-DEDB92CFD9BE}" type="pres">
      <dgm:prSet presAssocID="{F86B4DC4-9385-414F-981B-F5BF8D008FE0}" presName="dummyMaxCanvas" presStyleCnt="0">
        <dgm:presLayoutVars/>
      </dgm:prSet>
      <dgm:spPr/>
    </dgm:pt>
    <dgm:pt modelId="{A0B1BE51-648C-5B4F-B283-30E90BCF0077}" type="pres">
      <dgm:prSet presAssocID="{F86B4DC4-9385-414F-981B-F5BF8D008FE0}" presName="FourNodes_1" presStyleLbl="node1" presStyleIdx="0" presStyleCnt="4">
        <dgm:presLayoutVars>
          <dgm:bulletEnabled val="1"/>
        </dgm:presLayoutVars>
      </dgm:prSet>
      <dgm:spPr/>
    </dgm:pt>
    <dgm:pt modelId="{4F4555B4-E912-864E-9B1A-2108EE466F15}" type="pres">
      <dgm:prSet presAssocID="{F86B4DC4-9385-414F-981B-F5BF8D008FE0}" presName="FourNodes_2" presStyleLbl="node1" presStyleIdx="1" presStyleCnt="4">
        <dgm:presLayoutVars>
          <dgm:bulletEnabled val="1"/>
        </dgm:presLayoutVars>
      </dgm:prSet>
      <dgm:spPr/>
    </dgm:pt>
    <dgm:pt modelId="{34547749-13A7-124F-AB8D-5595AC31621D}" type="pres">
      <dgm:prSet presAssocID="{F86B4DC4-9385-414F-981B-F5BF8D008FE0}" presName="FourNodes_3" presStyleLbl="node1" presStyleIdx="2" presStyleCnt="4">
        <dgm:presLayoutVars>
          <dgm:bulletEnabled val="1"/>
        </dgm:presLayoutVars>
      </dgm:prSet>
      <dgm:spPr/>
    </dgm:pt>
    <dgm:pt modelId="{BD48B64C-A75E-5041-8F80-3B4FA35576B7}" type="pres">
      <dgm:prSet presAssocID="{F86B4DC4-9385-414F-981B-F5BF8D008FE0}" presName="FourNodes_4" presStyleLbl="node1" presStyleIdx="3" presStyleCnt="4">
        <dgm:presLayoutVars>
          <dgm:bulletEnabled val="1"/>
        </dgm:presLayoutVars>
      </dgm:prSet>
      <dgm:spPr/>
    </dgm:pt>
    <dgm:pt modelId="{1A802ED8-E960-254F-B228-1E73E841B77D}" type="pres">
      <dgm:prSet presAssocID="{F86B4DC4-9385-414F-981B-F5BF8D008FE0}" presName="FourConn_1-2" presStyleLbl="fgAccFollowNode1" presStyleIdx="0" presStyleCnt="3">
        <dgm:presLayoutVars>
          <dgm:bulletEnabled val="1"/>
        </dgm:presLayoutVars>
      </dgm:prSet>
      <dgm:spPr/>
    </dgm:pt>
    <dgm:pt modelId="{4348380F-C6DC-B940-A4CD-E704238C427B}" type="pres">
      <dgm:prSet presAssocID="{F86B4DC4-9385-414F-981B-F5BF8D008FE0}" presName="FourConn_2-3" presStyleLbl="fgAccFollowNode1" presStyleIdx="1" presStyleCnt="3">
        <dgm:presLayoutVars>
          <dgm:bulletEnabled val="1"/>
        </dgm:presLayoutVars>
      </dgm:prSet>
      <dgm:spPr/>
    </dgm:pt>
    <dgm:pt modelId="{6B79DF08-C36A-D44D-90FD-4BF17B3217AC}" type="pres">
      <dgm:prSet presAssocID="{F86B4DC4-9385-414F-981B-F5BF8D008FE0}" presName="FourConn_3-4" presStyleLbl="fgAccFollowNode1" presStyleIdx="2" presStyleCnt="3">
        <dgm:presLayoutVars>
          <dgm:bulletEnabled val="1"/>
        </dgm:presLayoutVars>
      </dgm:prSet>
      <dgm:spPr/>
    </dgm:pt>
    <dgm:pt modelId="{BBC9D8AB-EB19-5249-87CE-29935296C352}" type="pres">
      <dgm:prSet presAssocID="{F86B4DC4-9385-414F-981B-F5BF8D008FE0}" presName="FourNodes_1_text" presStyleLbl="node1" presStyleIdx="3" presStyleCnt="4">
        <dgm:presLayoutVars>
          <dgm:bulletEnabled val="1"/>
        </dgm:presLayoutVars>
      </dgm:prSet>
      <dgm:spPr/>
    </dgm:pt>
    <dgm:pt modelId="{9FFC613E-B0B4-664E-B7F9-073D4C0C2C5F}" type="pres">
      <dgm:prSet presAssocID="{F86B4DC4-9385-414F-981B-F5BF8D008FE0}" presName="FourNodes_2_text" presStyleLbl="node1" presStyleIdx="3" presStyleCnt="4">
        <dgm:presLayoutVars>
          <dgm:bulletEnabled val="1"/>
        </dgm:presLayoutVars>
      </dgm:prSet>
      <dgm:spPr/>
    </dgm:pt>
    <dgm:pt modelId="{DCA81F87-47B3-E74D-9B89-8B9AA01672B8}" type="pres">
      <dgm:prSet presAssocID="{F86B4DC4-9385-414F-981B-F5BF8D008FE0}" presName="FourNodes_3_text" presStyleLbl="node1" presStyleIdx="3" presStyleCnt="4">
        <dgm:presLayoutVars>
          <dgm:bulletEnabled val="1"/>
        </dgm:presLayoutVars>
      </dgm:prSet>
      <dgm:spPr/>
    </dgm:pt>
    <dgm:pt modelId="{CF2C6ED4-7AED-2243-BDB7-757EDB2B7285}" type="pres">
      <dgm:prSet presAssocID="{F86B4DC4-9385-414F-981B-F5BF8D008F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F8F7F0E-9366-8745-8901-CF6B8AAFC2B8}" type="presOf" srcId="{704C7563-F0C5-E443-BDA5-BEB753B251FD}" destId="{34547749-13A7-124F-AB8D-5595AC31621D}" srcOrd="0" destOrd="0" presId="urn:microsoft.com/office/officeart/2005/8/layout/vProcess5"/>
    <dgm:cxn modelId="{CDDCE725-58BE-E14D-84C4-75269E70594A}" type="presOf" srcId="{797AEE9D-60FF-AE49-AC96-A8542602CC44}" destId="{BBC9D8AB-EB19-5249-87CE-29935296C352}" srcOrd="1" destOrd="0" presId="urn:microsoft.com/office/officeart/2005/8/layout/vProcess5"/>
    <dgm:cxn modelId="{23B6CA2D-AE31-6245-A33A-894DA706AF4A}" type="presOf" srcId="{F02554D1-F919-9D41-A45A-B93E2E5B6665}" destId="{9FFC613E-B0B4-664E-B7F9-073D4C0C2C5F}" srcOrd="1" destOrd="0" presId="urn:microsoft.com/office/officeart/2005/8/layout/vProcess5"/>
    <dgm:cxn modelId="{0B317631-8BDA-DC47-9DCC-D29C9CC94246}" type="presOf" srcId="{F86B4DC4-9385-414F-981B-F5BF8D008FE0}" destId="{24F98824-2061-5149-9F9A-691083F82368}" srcOrd="0" destOrd="0" presId="urn:microsoft.com/office/officeart/2005/8/layout/vProcess5"/>
    <dgm:cxn modelId="{EDCB9941-336D-A54A-B306-0341149843DB}" srcId="{F86B4DC4-9385-414F-981B-F5BF8D008FE0}" destId="{C243CE3F-C4C5-854B-8313-A92700F13878}" srcOrd="3" destOrd="0" parTransId="{1F77C5A3-6C66-AD48-A4FE-A1B1B54F00A7}" sibTransId="{7E7D55F0-0E1A-4A4B-8E75-33B82F9878EE}"/>
    <dgm:cxn modelId="{E912A946-AAAB-544C-8E27-EFAF9AD81517}" type="presOf" srcId="{F3C6A77C-C93D-8D43-878B-B1973B96BAB2}" destId="{1A802ED8-E960-254F-B228-1E73E841B77D}" srcOrd="0" destOrd="0" presId="urn:microsoft.com/office/officeart/2005/8/layout/vProcess5"/>
    <dgm:cxn modelId="{251B6F54-28EC-1849-A043-8A2005FDA018}" srcId="{F86B4DC4-9385-414F-981B-F5BF8D008FE0}" destId="{F02554D1-F919-9D41-A45A-B93E2E5B6665}" srcOrd="1" destOrd="0" parTransId="{87A84FAD-7469-F645-B5AF-62747F2485BD}" sibTransId="{08936219-AA9A-684D-98AF-A36B3389B977}"/>
    <dgm:cxn modelId="{B369E760-C674-EA4C-BE11-5F3772EC24DD}" type="presOf" srcId="{C243CE3F-C4C5-854B-8313-A92700F13878}" destId="{BD48B64C-A75E-5041-8F80-3B4FA35576B7}" srcOrd="0" destOrd="0" presId="urn:microsoft.com/office/officeart/2005/8/layout/vProcess5"/>
    <dgm:cxn modelId="{7E16D965-4398-3C45-8E38-B603C8A5B751}" srcId="{F86B4DC4-9385-414F-981B-F5BF8D008FE0}" destId="{704C7563-F0C5-E443-BDA5-BEB753B251FD}" srcOrd="2" destOrd="0" parTransId="{4814A7DC-E79D-154B-9A0B-488DA756B066}" sibTransId="{1C1CE607-FCA3-3B48-BEC3-6B16B376D692}"/>
    <dgm:cxn modelId="{EE20C170-7175-0E43-93C7-ABB473FCE882}" type="presOf" srcId="{08936219-AA9A-684D-98AF-A36B3389B977}" destId="{4348380F-C6DC-B940-A4CD-E704238C427B}" srcOrd="0" destOrd="0" presId="urn:microsoft.com/office/officeart/2005/8/layout/vProcess5"/>
    <dgm:cxn modelId="{5E5AA972-82C8-3740-BC5B-4AE898B8108E}" type="presOf" srcId="{1C1CE607-FCA3-3B48-BEC3-6B16B376D692}" destId="{6B79DF08-C36A-D44D-90FD-4BF17B3217AC}" srcOrd="0" destOrd="0" presId="urn:microsoft.com/office/officeart/2005/8/layout/vProcess5"/>
    <dgm:cxn modelId="{485EE27F-304E-3A4D-823E-5E9AC3CEE248}" type="presOf" srcId="{F02554D1-F919-9D41-A45A-B93E2E5B6665}" destId="{4F4555B4-E912-864E-9B1A-2108EE466F15}" srcOrd="0" destOrd="0" presId="urn:microsoft.com/office/officeart/2005/8/layout/vProcess5"/>
    <dgm:cxn modelId="{32DA9AA1-19D5-754F-9FDC-AC62AAF05FAF}" srcId="{F86B4DC4-9385-414F-981B-F5BF8D008FE0}" destId="{797AEE9D-60FF-AE49-AC96-A8542602CC44}" srcOrd="0" destOrd="0" parTransId="{C822CD53-275A-254B-8513-F453444E5C4B}" sibTransId="{F3C6A77C-C93D-8D43-878B-B1973B96BAB2}"/>
    <dgm:cxn modelId="{DD4C28B3-909C-B946-97D4-636C8C2FA604}" type="presOf" srcId="{797AEE9D-60FF-AE49-AC96-A8542602CC44}" destId="{A0B1BE51-648C-5B4F-B283-30E90BCF0077}" srcOrd="0" destOrd="0" presId="urn:microsoft.com/office/officeart/2005/8/layout/vProcess5"/>
    <dgm:cxn modelId="{0A23C0C2-0D0A-AC4F-828C-76BA66517CC4}" type="presOf" srcId="{C243CE3F-C4C5-854B-8313-A92700F13878}" destId="{CF2C6ED4-7AED-2243-BDB7-757EDB2B7285}" srcOrd="1" destOrd="0" presId="urn:microsoft.com/office/officeart/2005/8/layout/vProcess5"/>
    <dgm:cxn modelId="{C8AED0DF-0289-A240-BDE2-D2C652554BE2}" type="presOf" srcId="{704C7563-F0C5-E443-BDA5-BEB753B251FD}" destId="{DCA81F87-47B3-E74D-9B89-8B9AA01672B8}" srcOrd="1" destOrd="0" presId="urn:microsoft.com/office/officeart/2005/8/layout/vProcess5"/>
    <dgm:cxn modelId="{04A296EF-E8FC-0A43-A88E-C6D867FD21F2}" type="presParOf" srcId="{24F98824-2061-5149-9F9A-691083F82368}" destId="{1642BE3F-E973-744A-BE27-DEDB92CFD9BE}" srcOrd="0" destOrd="0" presId="urn:microsoft.com/office/officeart/2005/8/layout/vProcess5"/>
    <dgm:cxn modelId="{AD347D3F-C0F6-FE41-9B02-F63559844D50}" type="presParOf" srcId="{24F98824-2061-5149-9F9A-691083F82368}" destId="{A0B1BE51-648C-5B4F-B283-30E90BCF0077}" srcOrd="1" destOrd="0" presId="urn:microsoft.com/office/officeart/2005/8/layout/vProcess5"/>
    <dgm:cxn modelId="{1D103B10-108C-7048-9780-770D6B6AB6C8}" type="presParOf" srcId="{24F98824-2061-5149-9F9A-691083F82368}" destId="{4F4555B4-E912-864E-9B1A-2108EE466F15}" srcOrd="2" destOrd="0" presId="urn:microsoft.com/office/officeart/2005/8/layout/vProcess5"/>
    <dgm:cxn modelId="{3F49C4CC-6A4E-1742-B8CB-B7745F39CFFF}" type="presParOf" srcId="{24F98824-2061-5149-9F9A-691083F82368}" destId="{34547749-13A7-124F-AB8D-5595AC31621D}" srcOrd="3" destOrd="0" presId="urn:microsoft.com/office/officeart/2005/8/layout/vProcess5"/>
    <dgm:cxn modelId="{C3CB5EA8-7613-FC4E-ACE1-8FC8CBBB1F9B}" type="presParOf" srcId="{24F98824-2061-5149-9F9A-691083F82368}" destId="{BD48B64C-A75E-5041-8F80-3B4FA35576B7}" srcOrd="4" destOrd="0" presId="urn:microsoft.com/office/officeart/2005/8/layout/vProcess5"/>
    <dgm:cxn modelId="{BFA2DA80-F1E1-B34D-B4C2-22F3CF108CFE}" type="presParOf" srcId="{24F98824-2061-5149-9F9A-691083F82368}" destId="{1A802ED8-E960-254F-B228-1E73E841B77D}" srcOrd="5" destOrd="0" presId="urn:microsoft.com/office/officeart/2005/8/layout/vProcess5"/>
    <dgm:cxn modelId="{74D303DE-C1EA-0D43-88C3-33DD4FC03574}" type="presParOf" srcId="{24F98824-2061-5149-9F9A-691083F82368}" destId="{4348380F-C6DC-B940-A4CD-E704238C427B}" srcOrd="6" destOrd="0" presId="urn:microsoft.com/office/officeart/2005/8/layout/vProcess5"/>
    <dgm:cxn modelId="{18C2C4F7-3B2E-5C43-8C8E-CD394930BD70}" type="presParOf" srcId="{24F98824-2061-5149-9F9A-691083F82368}" destId="{6B79DF08-C36A-D44D-90FD-4BF17B3217AC}" srcOrd="7" destOrd="0" presId="urn:microsoft.com/office/officeart/2005/8/layout/vProcess5"/>
    <dgm:cxn modelId="{500C5E94-73D9-C545-B006-72D2508BC3F5}" type="presParOf" srcId="{24F98824-2061-5149-9F9A-691083F82368}" destId="{BBC9D8AB-EB19-5249-87CE-29935296C352}" srcOrd="8" destOrd="0" presId="urn:microsoft.com/office/officeart/2005/8/layout/vProcess5"/>
    <dgm:cxn modelId="{5E3FDF86-4499-A441-B18E-30FC348F5D92}" type="presParOf" srcId="{24F98824-2061-5149-9F9A-691083F82368}" destId="{9FFC613E-B0B4-664E-B7F9-073D4C0C2C5F}" srcOrd="9" destOrd="0" presId="urn:microsoft.com/office/officeart/2005/8/layout/vProcess5"/>
    <dgm:cxn modelId="{DE648B4F-4EAB-AB4A-AAF6-22E4056BC192}" type="presParOf" srcId="{24F98824-2061-5149-9F9A-691083F82368}" destId="{DCA81F87-47B3-E74D-9B89-8B9AA01672B8}" srcOrd="10" destOrd="0" presId="urn:microsoft.com/office/officeart/2005/8/layout/vProcess5"/>
    <dgm:cxn modelId="{E5A124B6-E256-A24A-A99B-57ED62F6444C}" type="presParOf" srcId="{24F98824-2061-5149-9F9A-691083F82368}" destId="{CF2C6ED4-7AED-2243-BDB7-757EDB2B72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6B4DC4-9385-414F-981B-F5BF8D008FE0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797AEE9D-60FF-AE49-AC96-A8542602CC44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Réactions</a:t>
          </a:r>
        </a:p>
      </dgm:t>
    </dgm:pt>
    <dgm:pt modelId="{C822CD53-275A-254B-8513-F453444E5C4B}" type="parTrans" cxnId="{32DA9AA1-19D5-754F-9FDC-AC62AAF05FAF}">
      <dgm:prSet/>
      <dgm:spPr/>
      <dgm:t>
        <a:bodyPr/>
        <a:lstStyle/>
        <a:p>
          <a:endParaRPr lang="fr-FR"/>
        </a:p>
      </dgm:t>
    </dgm:pt>
    <dgm:pt modelId="{F3C6A77C-C93D-8D43-878B-B1973B96BAB2}" type="sibTrans" cxnId="{32DA9AA1-19D5-754F-9FDC-AC62AAF05FAF}">
      <dgm:prSet/>
      <dgm:spPr/>
      <dgm:t>
        <a:bodyPr/>
        <a:lstStyle/>
        <a:p>
          <a:endParaRPr lang="fr-FR"/>
        </a:p>
      </dgm:t>
    </dgm:pt>
    <dgm:pt modelId="{704C7563-F0C5-E443-BDA5-BEB753B251FD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Analyse</a:t>
          </a:r>
        </a:p>
      </dgm:t>
    </dgm:pt>
    <dgm:pt modelId="{4814A7DC-E79D-154B-9A0B-488DA756B066}" type="parTrans" cxnId="{7E16D965-4398-3C45-8E38-B603C8A5B751}">
      <dgm:prSet/>
      <dgm:spPr/>
      <dgm:t>
        <a:bodyPr/>
        <a:lstStyle/>
        <a:p>
          <a:endParaRPr lang="fr-FR"/>
        </a:p>
      </dgm:t>
    </dgm:pt>
    <dgm:pt modelId="{1C1CE607-FCA3-3B48-BEC3-6B16B376D692}" type="sibTrans" cxnId="{7E16D965-4398-3C45-8E38-B603C8A5B751}">
      <dgm:prSet/>
      <dgm:spPr/>
      <dgm:t>
        <a:bodyPr/>
        <a:lstStyle/>
        <a:p>
          <a:endParaRPr lang="fr-FR"/>
        </a:p>
      </dgm:t>
    </dgm:pt>
    <dgm:pt modelId="{F02554D1-F919-9D41-A45A-B93E2E5B6665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Description</a:t>
          </a:r>
        </a:p>
      </dgm:t>
    </dgm:pt>
    <dgm:pt modelId="{87A84FAD-7469-F645-B5AF-62747F2485BD}" type="parTrans" cxnId="{251B6F54-28EC-1849-A043-8A2005FDA018}">
      <dgm:prSet/>
      <dgm:spPr/>
      <dgm:t>
        <a:bodyPr/>
        <a:lstStyle/>
        <a:p>
          <a:endParaRPr lang="fr-FR"/>
        </a:p>
      </dgm:t>
    </dgm:pt>
    <dgm:pt modelId="{08936219-AA9A-684D-98AF-A36B3389B977}" type="sibTrans" cxnId="{251B6F54-28EC-1849-A043-8A2005FDA018}">
      <dgm:prSet/>
      <dgm:spPr/>
      <dgm:t>
        <a:bodyPr/>
        <a:lstStyle/>
        <a:p>
          <a:endParaRPr lang="fr-FR"/>
        </a:p>
      </dgm:t>
    </dgm:pt>
    <dgm:pt modelId="{C243CE3F-C4C5-854B-8313-A92700F13878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Synthèse / Transposition</a:t>
          </a:r>
        </a:p>
      </dgm:t>
    </dgm:pt>
    <dgm:pt modelId="{1F77C5A3-6C66-AD48-A4FE-A1B1B54F00A7}" type="parTrans" cxnId="{EDCB9941-336D-A54A-B306-0341149843DB}">
      <dgm:prSet/>
      <dgm:spPr/>
      <dgm:t>
        <a:bodyPr/>
        <a:lstStyle/>
        <a:p>
          <a:endParaRPr lang="fr-FR"/>
        </a:p>
      </dgm:t>
    </dgm:pt>
    <dgm:pt modelId="{7E7D55F0-0E1A-4A4B-8E75-33B82F9878EE}" type="sibTrans" cxnId="{EDCB9941-336D-A54A-B306-0341149843DB}">
      <dgm:prSet/>
      <dgm:spPr/>
      <dgm:t>
        <a:bodyPr/>
        <a:lstStyle/>
        <a:p>
          <a:endParaRPr lang="fr-FR"/>
        </a:p>
      </dgm:t>
    </dgm:pt>
    <dgm:pt modelId="{24F98824-2061-5149-9F9A-691083F82368}" type="pres">
      <dgm:prSet presAssocID="{F86B4DC4-9385-414F-981B-F5BF8D008FE0}" presName="outerComposite" presStyleCnt="0">
        <dgm:presLayoutVars>
          <dgm:chMax val="5"/>
          <dgm:dir/>
          <dgm:resizeHandles val="exact"/>
        </dgm:presLayoutVars>
      </dgm:prSet>
      <dgm:spPr/>
    </dgm:pt>
    <dgm:pt modelId="{1642BE3F-E973-744A-BE27-DEDB92CFD9BE}" type="pres">
      <dgm:prSet presAssocID="{F86B4DC4-9385-414F-981B-F5BF8D008FE0}" presName="dummyMaxCanvas" presStyleCnt="0">
        <dgm:presLayoutVars/>
      </dgm:prSet>
      <dgm:spPr/>
    </dgm:pt>
    <dgm:pt modelId="{A0B1BE51-648C-5B4F-B283-30E90BCF0077}" type="pres">
      <dgm:prSet presAssocID="{F86B4DC4-9385-414F-981B-F5BF8D008FE0}" presName="FourNodes_1" presStyleLbl="node1" presStyleIdx="0" presStyleCnt="4">
        <dgm:presLayoutVars>
          <dgm:bulletEnabled val="1"/>
        </dgm:presLayoutVars>
      </dgm:prSet>
      <dgm:spPr/>
    </dgm:pt>
    <dgm:pt modelId="{4F4555B4-E912-864E-9B1A-2108EE466F15}" type="pres">
      <dgm:prSet presAssocID="{F86B4DC4-9385-414F-981B-F5BF8D008FE0}" presName="FourNodes_2" presStyleLbl="node1" presStyleIdx="1" presStyleCnt="4">
        <dgm:presLayoutVars>
          <dgm:bulletEnabled val="1"/>
        </dgm:presLayoutVars>
      </dgm:prSet>
      <dgm:spPr/>
    </dgm:pt>
    <dgm:pt modelId="{34547749-13A7-124F-AB8D-5595AC31621D}" type="pres">
      <dgm:prSet presAssocID="{F86B4DC4-9385-414F-981B-F5BF8D008FE0}" presName="FourNodes_3" presStyleLbl="node1" presStyleIdx="2" presStyleCnt="4">
        <dgm:presLayoutVars>
          <dgm:bulletEnabled val="1"/>
        </dgm:presLayoutVars>
      </dgm:prSet>
      <dgm:spPr/>
    </dgm:pt>
    <dgm:pt modelId="{BD48B64C-A75E-5041-8F80-3B4FA35576B7}" type="pres">
      <dgm:prSet presAssocID="{F86B4DC4-9385-414F-981B-F5BF8D008FE0}" presName="FourNodes_4" presStyleLbl="node1" presStyleIdx="3" presStyleCnt="4">
        <dgm:presLayoutVars>
          <dgm:bulletEnabled val="1"/>
        </dgm:presLayoutVars>
      </dgm:prSet>
      <dgm:spPr/>
    </dgm:pt>
    <dgm:pt modelId="{1A802ED8-E960-254F-B228-1E73E841B77D}" type="pres">
      <dgm:prSet presAssocID="{F86B4DC4-9385-414F-981B-F5BF8D008FE0}" presName="FourConn_1-2" presStyleLbl="fgAccFollowNode1" presStyleIdx="0" presStyleCnt="3">
        <dgm:presLayoutVars>
          <dgm:bulletEnabled val="1"/>
        </dgm:presLayoutVars>
      </dgm:prSet>
      <dgm:spPr/>
    </dgm:pt>
    <dgm:pt modelId="{4348380F-C6DC-B940-A4CD-E704238C427B}" type="pres">
      <dgm:prSet presAssocID="{F86B4DC4-9385-414F-981B-F5BF8D008FE0}" presName="FourConn_2-3" presStyleLbl="fgAccFollowNode1" presStyleIdx="1" presStyleCnt="3">
        <dgm:presLayoutVars>
          <dgm:bulletEnabled val="1"/>
        </dgm:presLayoutVars>
      </dgm:prSet>
      <dgm:spPr/>
    </dgm:pt>
    <dgm:pt modelId="{6B79DF08-C36A-D44D-90FD-4BF17B3217AC}" type="pres">
      <dgm:prSet presAssocID="{F86B4DC4-9385-414F-981B-F5BF8D008FE0}" presName="FourConn_3-4" presStyleLbl="fgAccFollowNode1" presStyleIdx="2" presStyleCnt="3">
        <dgm:presLayoutVars>
          <dgm:bulletEnabled val="1"/>
        </dgm:presLayoutVars>
      </dgm:prSet>
      <dgm:spPr/>
    </dgm:pt>
    <dgm:pt modelId="{BBC9D8AB-EB19-5249-87CE-29935296C352}" type="pres">
      <dgm:prSet presAssocID="{F86B4DC4-9385-414F-981B-F5BF8D008FE0}" presName="FourNodes_1_text" presStyleLbl="node1" presStyleIdx="3" presStyleCnt="4">
        <dgm:presLayoutVars>
          <dgm:bulletEnabled val="1"/>
        </dgm:presLayoutVars>
      </dgm:prSet>
      <dgm:spPr/>
    </dgm:pt>
    <dgm:pt modelId="{9FFC613E-B0B4-664E-B7F9-073D4C0C2C5F}" type="pres">
      <dgm:prSet presAssocID="{F86B4DC4-9385-414F-981B-F5BF8D008FE0}" presName="FourNodes_2_text" presStyleLbl="node1" presStyleIdx="3" presStyleCnt="4">
        <dgm:presLayoutVars>
          <dgm:bulletEnabled val="1"/>
        </dgm:presLayoutVars>
      </dgm:prSet>
      <dgm:spPr/>
    </dgm:pt>
    <dgm:pt modelId="{DCA81F87-47B3-E74D-9B89-8B9AA01672B8}" type="pres">
      <dgm:prSet presAssocID="{F86B4DC4-9385-414F-981B-F5BF8D008FE0}" presName="FourNodes_3_text" presStyleLbl="node1" presStyleIdx="3" presStyleCnt="4">
        <dgm:presLayoutVars>
          <dgm:bulletEnabled val="1"/>
        </dgm:presLayoutVars>
      </dgm:prSet>
      <dgm:spPr/>
    </dgm:pt>
    <dgm:pt modelId="{CF2C6ED4-7AED-2243-BDB7-757EDB2B7285}" type="pres">
      <dgm:prSet presAssocID="{F86B4DC4-9385-414F-981B-F5BF8D008F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1D96907-52C7-1840-94BC-8F05937A165B}" type="presOf" srcId="{F3C6A77C-C93D-8D43-878B-B1973B96BAB2}" destId="{1A802ED8-E960-254F-B228-1E73E841B77D}" srcOrd="0" destOrd="0" presId="urn:microsoft.com/office/officeart/2005/8/layout/vProcess5"/>
    <dgm:cxn modelId="{34238513-FC74-E846-8A9E-5BF7BDED73B2}" type="presOf" srcId="{797AEE9D-60FF-AE49-AC96-A8542602CC44}" destId="{A0B1BE51-648C-5B4F-B283-30E90BCF0077}" srcOrd="0" destOrd="0" presId="urn:microsoft.com/office/officeart/2005/8/layout/vProcess5"/>
    <dgm:cxn modelId="{EDCB9941-336D-A54A-B306-0341149843DB}" srcId="{F86B4DC4-9385-414F-981B-F5BF8D008FE0}" destId="{C243CE3F-C4C5-854B-8313-A92700F13878}" srcOrd="3" destOrd="0" parTransId="{1F77C5A3-6C66-AD48-A4FE-A1B1B54F00A7}" sibTransId="{7E7D55F0-0E1A-4A4B-8E75-33B82F9878EE}"/>
    <dgm:cxn modelId="{7C10C345-A77F-6B48-AFF2-888B47ECEC59}" type="presOf" srcId="{1C1CE607-FCA3-3B48-BEC3-6B16B376D692}" destId="{6B79DF08-C36A-D44D-90FD-4BF17B3217AC}" srcOrd="0" destOrd="0" presId="urn:microsoft.com/office/officeart/2005/8/layout/vProcess5"/>
    <dgm:cxn modelId="{251B6F54-28EC-1849-A043-8A2005FDA018}" srcId="{F86B4DC4-9385-414F-981B-F5BF8D008FE0}" destId="{F02554D1-F919-9D41-A45A-B93E2E5B6665}" srcOrd="1" destOrd="0" parTransId="{87A84FAD-7469-F645-B5AF-62747F2485BD}" sibTransId="{08936219-AA9A-684D-98AF-A36B3389B977}"/>
    <dgm:cxn modelId="{5409F85C-E4CF-5641-AAD6-264E8FFCDE15}" type="presOf" srcId="{F02554D1-F919-9D41-A45A-B93E2E5B6665}" destId="{9FFC613E-B0B4-664E-B7F9-073D4C0C2C5F}" srcOrd="1" destOrd="0" presId="urn:microsoft.com/office/officeart/2005/8/layout/vProcess5"/>
    <dgm:cxn modelId="{7D3DC85D-BD50-9040-8690-88337C575087}" type="presOf" srcId="{F02554D1-F919-9D41-A45A-B93E2E5B6665}" destId="{4F4555B4-E912-864E-9B1A-2108EE466F15}" srcOrd="0" destOrd="0" presId="urn:microsoft.com/office/officeart/2005/8/layout/vProcess5"/>
    <dgm:cxn modelId="{7E16D965-4398-3C45-8E38-B603C8A5B751}" srcId="{F86B4DC4-9385-414F-981B-F5BF8D008FE0}" destId="{704C7563-F0C5-E443-BDA5-BEB753B251FD}" srcOrd="2" destOrd="0" parTransId="{4814A7DC-E79D-154B-9A0B-488DA756B066}" sibTransId="{1C1CE607-FCA3-3B48-BEC3-6B16B376D692}"/>
    <dgm:cxn modelId="{1E592268-E346-FC45-B7A6-BADA793E0B7E}" type="presOf" srcId="{C243CE3F-C4C5-854B-8313-A92700F13878}" destId="{BD48B64C-A75E-5041-8F80-3B4FA35576B7}" srcOrd="0" destOrd="0" presId="urn:microsoft.com/office/officeart/2005/8/layout/vProcess5"/>
    <dgm:cxn modelId="{9576CE76-2644-A04C-9CCE-40B9F38A10DF}" type="presOf" srcId="{F86B4DC4-9385-414F-981B-F5BF8D008FE0}" destId="{24F98824-2061-5149-9F9A-691083F82368}" srcOrd="0" destOrd="0" presId="urn:microsoft.com/office/officeart/2005/8/layout/vProcess5"/>
    <dgm:cxn modelId="{506BCD7E-D09E-5745-97A1-925B78D289A9}" type="presOf" srcId="{797AEE9D-60FF-AE49-AC96-A8542602CC44}" destId="{BBC9D8AB-EB19-5249-87CE-29935296C352}" srcOrd="1" destOrd="0" presId="urn:microsoft.com/office/officeart/2005/8/layout/vProcess5"/>
    <dgm:cxn modelId="{18E61B83-D184-A34C-A8FC-4A3A4B4ADE8A}" type="presOf" srcId="{08936219-AA9A-684D-98AF-A36B3389B977}" destId="{4348380F-C6DC-B940-A4CD-E704238C427B}" srcOrd="0" destOrd="0" presId="urn:microsoft.com/office/officeart/2005/8/layout/vProcess5"/>
    <dgm:cxn modelId="{10BAA38A-B0B7-094F-BEE8-0923990E585D}" type="presOf" srcId="{704C7563-F0C5-E443-BDA5-BEB753B251FD}" destId="{DCA81F87-47B3-E74D-9B89-8B9AA01672B8}" srcOrd="1" destOrd="0" presId="urn:microsoft.com/office/officeart/2005/8/layout/vProcess5"/>
    <dgm:cxn modelId="{32DA9AA1-19D5-754F-9FDC-AC62AAF05FAF}" srcId="{F86B4DC4-9385-414F-981B-F5BF8D008FE0}" destId="{797AEE9D-60FF-AE49-AC96-A8542602CC44}" srcOrd="0" destOrd="0" parTransId="{C822CD53-275A-254B-8513-F453444E5C4B}" sibTransId="{F3C6A77C-C93D-8D43-878B-B1973B96BAB2}"/>
    <dgm:cxn modelId="{B575E7C5-F604-814A-80FC-3D4A6661FE8E}" type="presOf" srcId="{C243CE3F-C4C5-854B-8313-A92700F13878}" destId="{CF2C6ED4-7AED-2243-BDB7-757EDB2B7285}" srcOrd="1" destOrd="0" presId="urn:microsoft.com/office/officeart/2005/8/layout/vProcess5"/>
    <dgm:cxn modelId="{897ECDF3-EAAC-BB43-B6CB-29A3823DF0E4}" type="presOf" srcId="{704C7563-F0C5-E443-BDA5-BEB753B251FD}" destId="{34547749-13A7-124F-AB8D-5595AC31621D}" srcOrd="0" destOrd="0" presId="urn:microsoft.com/office/officeart/2005/8/layout/vProcess5"/>
    <dgm:cxn modelId="{4C16F4CE-B540-5947-9D80-D0BA1DCD9D09}" type="presParOf" srcId="{24F98824-2061-5149-9F9A-691083F82368}" destId="{1642BE3F-E973-744A-BE27-DEDB92CFD9BE}" srcOrd="0" destOrd="0" presId="urn:microsoft.com/office/officeart/2005/8/layout/vProcess5"/>
    <dgm:cxn modelId="{7A8A9D26-19B3-B844-A6E3-4AE6C6C117C7}" type="presParOf" srcId="{24F98824-2061-5149-9F9A-691083F82368}" destId="{A0B1BE51-648C-5B4F-B283-30E90BCF0077}" srcOrd="1" destOrd="0" presId="urn:microsoft.com/office/officeart/2005/8/layout/vProcess5"/>
    <dgm:cxn modelId="{C1D11AB0-5784-0648-B917-E07795610A2D}" type="presParOf" srcId="{24F98824-2061-5149-9F9A-691083F82368}" destId="{4F4555B4-E912-864E-9B1A-2108EE466F15}" srcOrd="2" destOrd="0" presId="urn:microsoft.com/office/officeart/2005/8/layout/vProcess5"/>
    <dgm:cxn modelId="{77090DC5-C211-3841-9431-4B071099C363}" type="presParOf" srcId="{24F98824-2061-5149-9F9A-691083F82368}" destId="{34547749-13A7-124F-AB8D-5595AC31621D}" srcOrd="3" destOrd="0" presId="urn:microsoft.com/office/officeart/2005/8/layout/vProcess5"/>
    <dgm:cxn modelId="{630CE3C0-E103-8E45-A9B6-5DF8EC5CE054}" type="presParOf" srcId="{24F98824-2061-5149-9F9A-691083F82368}" destId="{BD48B64C-A75E-5041-8F80-3B4FA35576B7}" srcOrd="4" destOrd="0" presId="urn:microsoft.com/office/officeart/2005/8/layout/vProcess5"/>
    <dgm:cxn modelId="{E7A2CC5F-87D1-0046-9217-CDC91A4141F5}" type="presParOf" srcId="{24F98824-2061-5149-9F9A-691083F82368}" destId="{1A802ED8-E960-254F-B228-1E73E841B77D}" srcOrd="5" destOrd="0" presId="urn:microsoft.com/office/officeart/2005/8/layout/vProcess5"/>
    <dgm:cxn modelId="{90940C18-D775-CE4E-8A2A-4AA9C868DD2C}" type="presParOf" srcId="{24F98824-2061-5149-9F9A-691083F82368}" destId="{4348380F-C6DC-B940-A4CD-E704238C427B}" srcOrd="6" destOrd="0" presId="urn:microsoft.com/office/officeart/2005/8/layout/vProcess5"/>
    <dgm:cxn modelId="{49ED5407-BAD0-0B4E-A1C1-6A4826E80A8F}" type="presParOf" srcId="{24F98824-2061-5149-9F9A-691083F82368}" destId="{6B79DF08-C36A-D44D-90FD-4BF17B3217AC}" srcOrd="7" destOrd="0" presId="urn:microsoft.com/office/officeart/2005/8/layout/vProcess5"/>
    <dgm:cxn modelId="{53D42A23-D63B-D346-B623-5127438C6D95}" type="presParOf" srcId="{24F98824-2061-5149-9F9A-691083F82368}" destId="{BBC9D8AB-EB19-5249-87CE-29935296C352}" srcOrd="8" destOrd="0" presId="urn:microsoft.com/office/officeart/2005/8/layout/vProcess5"/>
    <dgm:cxn modelId="{9191EDD5-B68A-5B46-A1EC-5A9446279DB8}" type="presParOf" srcId="{24F98824-2061-5149-9F9A-691083F82368}" destId="{9FFC613E-B0B4-664E-B7F9-073D4C0C2C5F}" srcOrd="9" destOrd="0" presId="urn:microsoft.com/office/officeart/2005/8/layout/vProcess5"/>
    <dgm:cxn modelId="{A912DCF6-C045-BA4A-AAE8-131D1E0B7FCA}" type="presParOf" srcId="{24F98824-2061-5149-9F9A-691083F82368}" destId="{DCA81F87-47B3-E74D-9B89-8B9AA01672B8}" srcOrd="10" destOrd="0" presId="urn:microsoft.com/office/officeart/2005/8/layout/vProcess5"/>
    <dgm:cxn modelId="{6ABCA226-91EF-7749-B30D-2EBA4EED8F76}" type="presParOf" srcId="{24F98824-2061-5149-9F9A-691083F82368}" destId="{CF2C6ED4-7AED-2243-BDB7-757EDB2B72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6B4DC4-9385-414F-981B-F5BF8D008FE0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797AEE9D-60FF-AE49-AC96-A8542602CC44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Réactions</a:t>
          </a:r>
        </a:p>
      </dgm:t>
    </dgm:pt>
    <dgm:pt modelId="{C822CD53-275A-254B-8513-F453444E5C4B}" type="parTrans" cxnId="{32DA9AA1-19D5-754F-9FDC-AC62AAF05FAF}">
      <dgm:prSet/>
      <dgm:spPr/>
      <dgm:t>
        <a:bodyPr/>
        <a:lstStyle/>
        <a:p>
          <a:endParaRPr lang="fr-FR"/>
        </a:p>
      </dgm:t>
    </dgm:pt>
    <dgm:pt modelId="{F3C6A77C-C93D-8D43-878B-B1973B96BAB2}" type="sibTrans" cxnId="{32DA9AA1-19D5-754F-9FDC-AC62AAF05FAF}">
      <dgm:prSet/>
      <dgm:spPr/>
      <dgm:t>
        <a:bodyPr/>
        <a:lstStyle/>
        <a:p>
          <a:endParaRPr lang="fr-FR"/>
        </a:p>
      </dgm:t>
    </dgm:pt>
    <dgm:pt modelId="{704C7563-F0C5-E443-BDA5-BEB753B251FD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Analyse</a:t>
          </a:r>
        </a:p>
      </dgm:t>
    </dgm:pt>
    <dgm:pt modelId="{4814A7DC-E79D-154B-9A0B-488DA756B066}" type="parTrans" cxnId="{7E16D965-4398-3C45-8E38-B603C8A5B751}">
      <dgm:prSet/>
      <dgm:spPr/>
      <dgm:t>
        <a:bodyPr/>
        <a:lstStyle/>
        <a:p>
          <a:endParaRPr lang="fr-FR"/>
        </a:p>
      </dgm:t>
    </dgm:pt>
    <dgm:pt modelId="{1C1CE607-FCA3-3B48-BEC3-6B16B376D692}" type="sibTrans" cxnId="{7E16D965-4398-3C45-8E38-B603C8A5B751}">
      <dgm:prSet/>
      <dgm:spPr/>
      <dgm:t>
        <a:bodyPr/>
        <a:lstStyle/>
        <a:p>
          <a:endParaRPr lang="fr-FR"/>
        </a:p>
      </dgm:t>
    </dgm:pt>
    <dgm:pt modelId="{F02554D1-F919-9D41-A45A-B93E2E5B6665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Description</a:t>
          </a:r>
        </a:p>
      </dgm:t>
    </dgm:pt>
    <dgm:pt modelId="{87A84FAD-7469-F645-B5AF-62747F2485BD}" type="parTrans" cxnId="{251B6F54-28EC-1849-A043-8A2005FDA018}">
      <dgm:prSet/>
      <dgm:spPr/>
      <dgm:t>
        <a:bodyPr/>
        <a:lstStyle/>
        <a:p>
          <a:endParaRPr lang="fr-FR"/>
        </a:p>
      </dgm:t>
    </dgm:pt>
    <dgm:pt modelId="{08936219-AA9A-684D-98AF-A36B3389B977}" type="sibTrans" cxnId="{251B6F54-28EC-1849-A043-8A2005FDA018}">
      <dgm:prSet/>
      <dgm:spPr/>
      <dgm:t>
        <a:bodyPr/>
        <a:lstStyle/>
        <a:p>
          <a:endParaRPr lang="fr-FR"/>
        </a:p>
      </dgm:t>
    </dgm:pt>
    <dgm:pt modelId="{C243CE3F-C4C5-854B-8313-A92700F13878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Synthèse / Transposition</a:t>
          </a:r>
        </a:p>
      </dgm:t>
    </dgm:pt>
    <dgm:pt modelId="{1F77C5A3-6C66-AD48-A4FE-A1B1B54F00A7}" type="parTrans" cxnId="{EDCB9941-336D-A54A-B306-0341149843DB}">
      <dgm:prSet/>
      <dgm:spPr/>
      <dgm:t>
        <a:bodyPr/>
        <a:lstStyle/>
        <a:p>
          <a:endParaRPr lang="fr-FR"/>
        </a:p>
      </dgm:t>
    </dgm:pt>
    <dgm:pt modelId="{7E7D55F0-0E1A-4A4B-8E75-33B82F9878EE}" type="sibTrans" cxnId="{EDCB9941-336D-A54A-B306-0341149843DB}">
      <dgm:prSet/>
      <dgm:spPr/>
      <dgm:t>
        <a:bodyPr/>
        <a:lstStyle/>
        <a:p>
          <a:endParaRPr lang="fr-FR"/>
        </a:p>
      </dgm:t>
    </dgm:pt>
    <dgm:pt modelId="{24F98824-2061-5149-9F9A-691083F82368}" type="pres">
      <dgm:prSet presAssocID="{F86B4DC4-9385-414F-981B-F5BF8D008FE0}" presName="outerComposite" presStyleCnt="0">
        <dgm:presLayoutVars>
          <dgm:chMax val="5"/>
          <dgm:dir/>
          <dgm:resizeHandles val="exact"/>
        </dgm:presLayoutVars>
      </dgm:prSet>
      <dgm:spPr/>
    </dgm:pt>
    <dgm:pt modelId="{1642BE3F-E973-744A-BE27-DEDB92CFD9BE}" type="pres">
      <dgm:prSet presAssocID="{F86B4DC4-9385-414F-981B-F5BF8D008FE0}" presName="dummyMaxCanvas" presStyleCnt="0">
        <dgm:presLayoutVars/>
      </dgm:prSet>
      <dgm:spPr/>
    </dgm:pt>
    <dgm:pt modelId="{A0B1BE51-648C-5B4F-B283-30E90BCF0077}" type="pres">
      <dgm:prSet presAssocID="{F86B4DC4-9385-414F-981B-F5BF8D008FE0}" presName="FourNodes_1" presStyleLbl="node1" presStyleIdx="0" presStyleCnt="4">
        <dgm:presLayoutVars>
          <dgm:bulletEnabled val="1"/>
        </dgm:presLayoutVars>
      </dgm:prSet>
      <dgm:spPr/>
    </dgm:pt>
    <dgm:pt modelId="{4F4555B4-E912-864E-9B1A-2108EE466F15}" type="pres">
      <dgm:prSet presAssocID="{F86B4DC4-9385-414F-981B-F5BF8D008FE0}" presName="FourNodes_2" presStyleLbl="node1" presStyleIdx="1" presStyleCnt="4">
        <dgm:presLayoutVars>
          <dgm:bulletEnabled val="1"/>
        </dgm:presLayoutVars>
      </dgm:prSet>
      <dgm:spPr/>
    </dgm:pt>
    <dgm:pt modelId="{34547749-13A7-124F-AB8D-5595AC31621D}" type="pres">
      <dgm:prSet presAssocID="{F86B4DC4-9385-414F-981B-F5BF8D008FE0}" presName="FourNodes_3" presStyleLbl="node1" presStyleIdx="2" presStyleCnt="4">
        <dgm:presLayoutVars>
          <dgm:bulletEnabled val="1"/>
        </dgm:presLayoutVars>
      </dgm:prSet>
      <dgm:spPr/>
    </dgm:pt>
    <dgm:pt modelId="{BD48B64C-A75E-5041-8F80-3B4FA35576B7}" type="pres">
      <dgm:prSet presAssocID="{F86B4DC4-9385-414F-981B-F5BF8D008FE0}" presName="FourNodes_4" presStyleLbl="node1" presStyleIdx="3" presStyleCnt="4">
        <dgm:presLayoutVars>
          <dgm:bulletEnabled val="1"/>
        </dgm:presLayoutVars>
      </dgm:prSet>
      <dgm:spPr/>
    </dgm:pt>
    <dgm:pt modelId="{1A802ED8-E960-254F-B228-1E73E841B77D}" type="pres">
      <dgm:prSet presAssocID="{F86B4DC4-9385-414F-981B-F5BF8D008FE0}" presName="FourConn_1-2" presStyleLbl="fgAccFollowNode1" presStyleIdx="0" presStyleCnt="3">
        <dgm:presLayoutVars>
          <dgm:bulletEnabled val="1"/>
        </dgm:presLayoutVars>
      </dgm:prSet>
      <dgm:spPr/>
    </dgm:pt>
    <dgm:pt modelId="{4348380F-C6DC-B940-A4CD-E704238C427B}" type="pres">
      <dgm:prSet presAssocID="{F86B4DC4-9385-414F-981B-F5BF8D008FE0}" presName="FourConn_2-3" presStyleLbl="fgAccFollowNode1" presStyleIdx="1" presStyleCnt="3">
        <dgm:presLayoutVars>
          <dgm:bulletEnabled val="1"/>
        </dgm:presLayoutVars>
      </dgm:prSet>
      <dgm:spPr/>
    </dgm:pt>
    <dgm:pt modelId="{6B79DF08-C36A-D44D-90FD-4BF17B3217AC}" type="pres">
      <dgm:prSet presAssocID="{F86B4DC4-9385-414F-981B-F5BF8D008FE0}" presName="FourConn_3-4" presStyleLbl="fgAccFollowNode1" presStyleIdx="2" presStyleCnt="3">
        <dgm:presLayoutVars>
          <dgm:bulletEnabled val="1"/>
        </dgm:presLayoutVars>
      </dgm:prSet>
      <dgm:spPr/>
    </dgm:pt>
    <dgm:pt modelId="{BBC9D8AB-EB19-5249-87CE-29935296C352}" type="pres">
      <dgm:prSet presAssocID="{F86B4DC4-9385-414F-981B-F5BF8D008FE0}" presName="FourNodes_1_text" presStyleLbl="node1" presStyleIdx="3" presStyleCnt="4">
        <dgm:presLayoutVars>
          <dgm:bulletEnabled val="1"/>
        </dgm:presLayoutVars>
      </dgm:prSet>
      <dgm:spPr/>
    </dgm:pt>
    <dgm:pt modelId="{9FFC613E-B0B4-664E-B7F9-073D4C0C2C5F}" type="pres">
      <dgm:prSet presAssocID="{F86B4DC4-9385-414F-981B-F5BF8D008FE0}" presName="FourNodes_2_text" presStyleLbl="node1" presStyleIdx="3" presStyleCnt="4">
        <dgm:presLayoutVars>
          <dgm:bulletEnabled val="1"/>
        </dgm:presLayoutVars>
      </dgm:prSet>
      <dgm:spPr/>
    </dgm:pt>
    <dgm:pt modelId="{DCA81F87-47B3-E74D-9B89-8B9AA01672B8}" type="pres">
      <dgm:prSet presAssocID="{F86B4DC4-9385-414F-981B-F5BF8D008FE0}" presName="FourNodes_3_text" presStyleLbl="node1" presStyleIdx="3" presStyleCnt="4">
        <dgm:presLayoutVars>
          <dgm:bulletEnabled val="1"/>
        </dgm:presLayoutVars>
      </dgm:prSet>
      <dgm:spPr/>
    </dgm:pt>
    <dgm:pt modelId="{CF2C6ED4-7AED-2243-BDB7-757EDB2B7285}" type="pres">
      <dgm:prSet presAssocID="{F86B4DC4-9385-414F-981B-F5BF8D008F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D78F308-319E-6F40-812B-9D63598B33F7}" type="presOf" srcId="{C243CE3F-C4C5-854B-8313-A92700F13878}" destId="{BD48B64C-A75E-5041-8F80-3B4FA35576B7}" srcOrd="0" destOrd="0" presId="urn:microsoft.com/office/officeart/2005/8/layout/vProcess5"/>
    <dgm:cxn modelId="{8DBC0211-D0BE-FF47-B557-380FE093A14B}" type="presOf" srcId="{F3C6A77C-C93D-8D43-878B-B1973B96BAB2}" destId="{1A802ED8-E960-254F-B228-1E73E841B77D}" srcOrd="0" destOrd="0" presId="urn:microsoft.com/office/officeart/2005/8/layout/vProcess5"/>
    <dgm:cxn modelId="{95148E32-7CFE-D94A-BC8C-8764104CD619}" type="presOf" srcId="{C243CE3F-C4C5-854B-8313-A92700F13878}" destId="{CF2C6ED4-7AED-2243-BDB7-757EDB2B7285}" srcOrd="1" destOrd="0" presId="urn:microsoft.com/office/officeart/2005/8/layout/vProcess5"/>
    <dgm:cxn modelId="{5F1A913A-CC39-4047-95A4-8DBA8DE8A191}" type="presOf" srcId="{F02554D1-F919-9D41-A45A-B93E2E5B6665}" destId="{4F4555B4-E912-864E-9B1A-2108EE466F15}" srcOrd="0" destOrd="0" presId="urn:microsoft.com/office/officeart/2005/8/layout/vProcess5"/>
    <dgm:cxn modelId="{EDCB9941-336D-A54A-B306-0341149843DB}" srcId="{F86B4DC4-9385-414F-981B-F5BF8D008FE0}" destId="{C243CE3F-C4C5-854B-8313-A92700F13878}" srcOrd="3" destOrd="0" parTransId="{1F77C5A3-6C66-AD48-A4FE-A1B1B54F00A7}" sibTransId="{7E7D55F0-0E1A-4A4B-8E75-33B82F9878EE}"/>
    <dgm:cxn modelId="{39450F46-765B-6F45-B0CD-B5974F6F1D59}" type="presOf" srcId="{797AEE9D-60FF-AE49-AC96-A8542602CC44}" destId="{BBC9D8AB-EB19-5249-87CE-29935296C352}" srcOrd="1" destOrd="0" presId="urn:microsoft.com/office/officeart/2005/8/layout/vProcess5"/>
    <dgm:cxn modelId="{251B6F54-28EC-1849-A043-8A2005FDA018}" srcId="{F86B4DC4-9385-414F-981B-F5BF8D008FE0}" destId="{F02554D1-F919-9D41-A45A-B93E2E5B6665}" srcOrd="1" destOrd="0" parTransId="{87A84FAD-7469-F645-B5AF-62747F2485BD}" sibTransId="{08936219-AA9A-684D-98AF-A36B3389B977}"/>
    <dgm:cxn modelId="{41EBF754-B85A-1D4F-96EB-784FCD7A9317}" type="presOf" srcId="{08936219-AA9A-684D-98AF-A36B3389B977}" destId="{4348380F-C6DC-B940-A4CD-E704238C427B}" srcOrd="0" destOrd="0" presId="urn:microsoft.com/office/officeart/2005/8/layout/vProcess5"/>
    <dgm:cxn modelId="{7E16D965-4398-3C45-8E38-B603C8A5B751}" srcId="{F86B4DC4-9385-414F-981B-F5BF8D008FE0}" destId="{704C7563-F0C5-E443-BDA5-BEB753B251FD}" srcOrd="2" destOrd="0" parTransId="{4814A7DC-E79D-154B-9A0B-488DA756B066}" sibTransId="{1C1CE607-FCA3-3B48-BEC3-6B16B376D692}"/>
    <dgm:cxn modelId="{F8AE5280-6033-2342-8240-BC2D554D9C69}" type="presOf" srcId="{1C1CE607-FCA3-3B48-BEC3-6B16B376D692}" destId="{6B79DF08-C36A-D44D-90FD-4BF17B3217AC}" srcOrd="0" destOrd="0" presId="urn:microsoft.com/office/officeart/2005/8/layout/vProcess5"/>
    <dgm:cxn modelId="{F2369586-F784-364D-97C3-9A07320A1FA3}" type="presOf" srcId="{704C7563-F0C5-E443-BDA5-BEB753B251FD}" destId="{34547749-13A7-124F-AB8D-5595AC31621D}" srcOrd="0" destOrd="0" presId="urn:microsoft.com/office/officeart/2005/8/layout/vProcess5"/>
    <dgm:cxn modelId="{F70D8198-99AA-DF4C-9C3B-6FE1EEB1847D}" type="presOf" srcId="{704C7563-F0C5-E443-BDA5-BEB753B251FD}" destId="{DCA81F87-47B3-E74D-9B89-8B9AA01672B8}" srcOrd="1" destOrd="0" presId="urn:microsoft.com/office/officeart/2005/8/layout/vProcess5"/>
    <dgm:cxn modelId="{32DA9AA1-19D5-754F-9FDC-AC62AAF05FAF}" srcId="{F86B4DC4-9385-414F-981B-F5BF8D008FE0}" destId="{797AEE9D-60FF-AE49-AC96-A8542602CC44}" srcOrd="0" destOrd="0" parTransId="{C822CD53-275A-254B-8513-F453444E5C4B}" sibTransId="{F3C6A77C-C93D-8D43-878B-B1973B96BAB2}"/>
    <dgm:cxn modelId="{5966D2AB-C6D4-E44A-871F-4C63878352C7}" type="presOf" srcId="{F86B4DC4-9385-414F-981B-F5BF8D008FE0}" destId="{24F98824-2061-5149-9F9A-691083F82368}" srcOrd="0" destOrd="0" presId="urn:microsoft.com/office/officeart/2005/8/layout/vProcess5"/>
    <dgm:cxn modelId="{F363DAB7-3649-5B4F-A521-B73B46DE0F5A}" type="presOf" srcId="{797AEE9D-60FF-AE49-AC96-A8542602CC44}" destId="{A0B1BE51-648C-5B4F-B283-30E90BCF0077}" srcOrd="0" destOrd="0" presId="urn:microsoft.com/office/officeart/2005/8/layout/vProcess5"/>
    <dgm:cxn modelId="{C4F6D2ED-CD8A-F745-9DD9-51AFD476C629}" type="presOf" srcId="{F02554D1-F919-9D41-A45A-B93E2E5B6665}" destId="{9FFC613E-B0B4-664E-B7F9-073D4C0C2C5F}" srcOrd="1" destOrd="0" presId="urn:microsoft.com/office/officeart/2005/8/layout/vProcess5"/>
    <dgm:cxn modelId="{61689956-CBB8-1F46-9E35-F9FC10C46B86}" type="presParOf" srcId="{24F98824-2061-5149-9F9A-691083F82368}" destId="{1642BE3F-E973-744A-BE27-DEDB92CFD9BE}" srcOrd="0" destOrd="0" presId="urn:microsoft.com/office/officeart/2005/8/layout/vProcess5"/>
    <dgm:cxn modelId="{522DB783-B356-2C42-BDEA-4673EE8D5E65}" type="presParOf" srcId="{24F98824-2061-5149-9F9A-691083F82368}" destId="{A0B1BE51-648C-5B4F-B283-30E90BCF0077}" srcOrd="1" destOrd="0" presId="urn:microsoft.com/office/officeart/2005/8/layout/vProcess5"/>
    <dgm:cxn modelId="{7B623076-95CC-6845-AADA-BC5A38A80CC9}" type="presParOf" srcId="{24F98824-2061-5149-9F9A-691083F82368}" destId="{4F4555B4-E912-864E-9B1A-2108EE466F15}" srcOrd="2" destOrd="0" presId="urn:microsoft.com/office/officeart/2005/8/layout/vProcess5"/>
    <dgm:cxn modelId="{582B63EC-2BAF-F141-9C24-E7128CDF882B}" type="presParOf" srcId="{24F98824-2061-5149-9F9A-691083F82368}" destId="{34547749-13A7-124F-AB8D-5595AC31621D}" srcOrd="3" destOrd="0" presId="urn:microsoft.com/office/officeart/2005/8/layout/vProcess5"/>
    <dgm:cxn modelId="{E6DF7B1C-163B-CC4A-8ECC-47596D902AC8}" type="presParOf" srcId="{24F98824-2061-5149-9F9A-691083F82368}" destId="{BD48B64C-A75E-5041-8F80-3B4FA35576B7}" srcOrd="4" destOrd="0" presId="urn:microsoft.com/office/officeart/2005/8/layout/vProcess5"/>
    <dgm:cxn modelId="{7C7FE75D-C6AF-654B-ADD8-4B1678150031}" type="presParOf" srcId="{24F98824-2061-5149-9F9A-691083F82368}" destId="{1A802ED8-E960-254F-B228-1E73E841B77D}" srcOrd="5" destOrd="0" presId="urn:microsoft.com/office/officeart/2005/8/layout/vProcess5"/>
    <dgm:cxn modelId="{3BA3F83B-7C04-F640-9737-A945EA0AFC10}" type="presParOf" srcId="{24F98824-2061-5149-9F9A-691083F82368}" destId="{4348380F-C6DC-B940-A4CD-E704238C427B}" srcOrd="6" destOrd="0" presId="urn:microsoft.com/office/officeart/2005/8/layout/vProcess5"/>
    <dgm:cxn modelId="{19A663F9-4CF6-F146-A7A5-FED04B952C3F}" type="presParOf" srcId="{24F98824-2061-5149-9F9A-691083F82368}" destId="{6B79DF08-C36A-D44D-90FD-4BF17B3217AC}" srcOrd="7" destOrd="0" presId="urn:microsoft.com/office/officeart/2005/8/layout/vProcess5"/>
    <dgm:cxn modelId="{27BE77DB-9F80-B245-BB9D-1D4092B4C3BF}" type="presParOf" srcId="{24F98824-2061-5149-9F9A-691083F82368}" destId="{BBC9D8AB-EB19-5249-87CE-29935296C352}" srcOrd="8" destOrd="0" presId="urn:microsoft.com/office/officeart/2005/8/layout/vProcess5"/>
    <dgm:cxn modelId="{266B22BD-D436-2549-BD51-315A124983AC}" type="presParOf" srcId="{24F98824-2061-5149-9F9A-691083F82368}" destId="{9FFC613E-B0B4-664E-B7F9-073D4C0C2C5F}" srcOrd="9" destOrd="0" presId="urn:microsoft.com/office/officeart/2005/8/layout/vProcess5"/>
    <dgm:cxn modelId="{D23B31EA-A103-3246-A298-9C9138D396DE}" type="presParOf" srcId="{24F98824-2061-5149-9F9A-691083F82368}" destId="{DCA81F87-47B3-E74D-9B89-8B9AA01672B8}" srcOrd="10" destOrd="0" presId="urn:microsoft.com/office/officeart/2005/8/layout/vProcess5"/>
    <dgm:cxn modelId="{B8B696E2-BA60-8C41-8AD3-3381F855D266}" type="presParOf" srcId="{24F98824-2061-5149-9F9A-691083F82368}" destId="{CF2C6ED4-7AED-2243-BDB7-757EDB2B72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6B4DC4-9385-414F-981B-F5BF8D008FE0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797AEE9D-60FF-AE49-AC96-A8542602CC44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Réactions</a:t>
          </a:r>
        </a:p>
      </dgm:t>
    </dgm:pt>
    <dgm:pt modelId="{C822CD53-275A-254B-8513-F453444E5C4B}" type="parTrans" cxnId="{32DA9AA1-19D5-754F-9FDC-AC62AAF05FAF}">
      <dgm:prSet/>
      <dgm:spPr/>
      <dgm:t>
        <a:bodyPr/>
        <a:lstStyle/>
        <a:p>
          <a:endParaRPr lang="fr-FR"/>
        </a:p>
      </dgm:t>
    </dgm:pt>
    <dgm:pt modelId="{F3C6A77C-C93D-8D43-878B-B1973B96BAB2}" type="sibTrans" cxnId="{32DA9AA1-19D5-754F-9FDC-AC62AAF05FAF}">
      <dgm:prSet/>
      <dgm:spPr/>
      <dgm:t>
        <a:bodyPr/>
        <a:lstStyle/>
        <a:p>
          <a:endParaRPr lang="fr-FR"/>
        </a:p>
      </dgm:t>
    </dgm:pt>
    <dgm:pt modelId="{704C7563-F0C5-E443-BDA5-BEB753B251FD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Analyse</a:t>
          </a:r>
        </a:p>
      </dgm:t>
    </dgm:pt>
    <dgm:pt modelId="{4814A7DC-E79D-154B-9A0B-488DA756B066}" type="parTrans" cxnId="{7E16D965-4398-3C45-8E38-B603C8A5B751}">
      <dgm:prSet/>
      <dgm:spPr/>
      <dgm:t>
        <a:bodyPr/>
        <a:lstStyle/>
        <a:p>
          <a:endParaRPr lang="fr-FR"/>
        </a:p>
      </dgm:t>
    </dgm:pt>
    <dgm:pt modelId="{1C1CE607-FCA3-3B48-BEC3-6B16B376D692}" type="sibTrans" cxnId="{7E16D965-4398-3C45-8E38-B603C8A5B751}">
      <dgm:prSet/>
      <dgm:spPr/>
      <dgm:t>
        <a:bodyPr/>
        <a:lstStyle/>
        <a:p>
          <a:endParaRPr lang="fr-FR"/>
        </a:p>
      </dgm:t>
    </dgm:pt>
    <dgm:pt modelId="{F02554D1-F919-9D41-A45A-B93E2E5B6665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Description</a:t>
          </a:r>
        </a:p>
      </dgm:t>
    </dgm:pt>
    <dgm:pt modelId="{87A84FAD-7469-F645-B5AF-62747F2485BD}" type="parTrans" cxnId="{251B6F54-28EC-1849-A043-8A2005FDA018}">
      <dgm:prSet/>
      <dgm:spPr/>
      <dgm:t>
        <a:bodyPr/>
        <a:lstStyle/>
        <a:p>
          <a:endParaRPr lang="fr-FR"/>
        </a:p>
      </dgm:t>
    </dgm:pt>
    <dgm:pt modelId="{08936219-AA9A-684D-98AF-A36B3389B977}" type="sibTrans" cxnId="{251B6F54-28EC-1849-A043-8A2005FDA018}">
      <dgm:prSet/>
      <dgm:spPr/>
      <dgm:t>
        <a:bodyPr/>
        <a:lstStyle/>
        <a:p>
          <a:endParaRPr lang="fr-FR"/>
        </a:p>
      </dgm:t>
    </dgm:pt>
    <dgm:pt modelId="{C243CE3F-C4C5-854B-8313-A92700F13878}">
      <dgm:prSet phldrT="[Texte]" custT="1"/>
      <dgm:spPr/>
      <dgm:t>
        <a:bodyPr/>
        <a:lstStyle/>
        <a:p>
          <a:r>
            <a:rPr lang="fr-FR" sz="2400" dirty="0">
              <a:solidFill>
                <a:schemeClr val="tx1"/>
              </a:solidFill>
            </a:rPr>
            <a:t>Synthèse / Transposition</a:t>
          </a:r>
        </a:p>
      </dgm:t>
    </dgm:pt>
    <dgm:pt modelId="{1F77C5A3-6C66-AD48-A4FE-A1B1B54F00A7}" type="parTrans" cxnId="{EDCB9941-336D-A54A-B306-0341149843DB}">
      <dgm:prSet/>
      <dgm:spPr/>
      <dgm:t>
        <a:bodyPr/>
        <a:lstStyle/>
        <a:p>
          <a:endParaRPr lang="fr-FR"/>
        </a:p>
      </dgm:t>
    </dgm:pt>
    <dgm:pt modelId="{7E7D55F0-0E1A-4A4B-8E75-33B82F9878EE}" type="sibTrans" cxnId="{EDCB9941-336D-A54A-B306-0341149843DB}">
      <dgm:prSet/>
      <dgm:spPr/>
      <dgm:t>
        <a:bodyPr/>
        <a:lstStyle/>
        <a:p>
          <a:endParaRPr lang="fr-FR"/>
        </a:p>
      </dgm:t>
    </dgm:pt>
    <dgm:pt modelId="{24F98824-2061-5149-9F9A-691083F82368}" type="pres">
      <dgm:prSet presAssocID="{F86B4DC4-9385-414F-981B-F5BF8D008FE0}" presName="outerComposite" presStyleCnt="0">
        <dgm:presLayoutVars>
          <dgm:chMax val="5"/>
          <dgm:dir/>
          <dgm:resizeHandles val="exact"/>
        </dgm:presLayoutVars>
      </dgm:prSet>
      <dgm:spPr/>
    </dgm:pt>
    <dgm:pt modelId="{1642BE3F-E973-744A-BE27-DEDB92CFD9BE}" type="pres">
      <dgm:prSet presAssocID="{F86B4DC4-9385-414F-981B-F5BF8D008FE0}" presName="dummyMaxCanvas" presStyleCnt="0">
        <dgm:presLayoutVars/>
      </dgm:prSet>
      <dgm:spPr/>
    </dgm:pt>
    <dgm:pt modelId="{A0B1BE51-648C-5B4F-B283-30E90BCF0077}" type="pres">
      <dgm:prSet presAssocID="{F86B4DC4-9385-414F-981B-F5BF8D008FE0}" presName="FourNodes_1" presStyleLbl="node1" presStyleIdx="0" presStyleCnt="4">
        <dgm:presLayoutVars>
          <dgm:bulletEnabled val="1"/>
        </dgm:presLayoutVars>
      </dgm:prSet>
      <dgm:spPr/>
    </dgm:pt>
    <dgm:pt modelId="{4F4555B4-E912-864E-9B1A-2108EE466F15}" type="pres">
      <dgm:prSet presAssocID="{F86B4DC4-9385-414F-981B-F5BF8D008FE0}" presName="FourNodes_2" presStyleLbl="node1" presStyleIdx="1" presStyleCnt="4">
        <dgm:presLayoutVars>
          <dgm:bulletEnabled val="1"/>
        </dgm:presLayoutVars>
      </dgm:prSet>
      <dgm:spPr/>
    </dgm:pt>
    <dgm:pt modelId="{34547749-13A7-124F-AB8D-5595AC31621D}" type="pres">
      <dgm:prSet presAssocID="{F86B4DC4-9385-414F-981B-F5BF8D008FE0}" presName="FourNodes_3" presStyleLbl="node1" presStyleIdx="2" presStyleCnt="4">
        <dgm:presLayoutVars>
          <dgm:bulletEnabled val="1"/>
        </dgm:presLayoutVars>
      </dgm:prSet>
      <dgm:spPr/>
    </dgm:pt>
    <dgm:pt modelId="{BD48B64C-A75E-5041-8F80-3B4FA35576B7}" type="pres">
      <dgm:prSet presAssocID="{F86B4DC4-9385-414F-981B-F5BF8D008FE0}" presName="FourNodes_4" presStyleLbl="node1" presStyleIdx="3" presStyleCnt="4">
        <dgm:presLayoutVars>
          <dgm:bulletEnabled val="1"/>
        </dgm:presLayoutVars>
      </dgm:prSet>
      <dgm:spPr/>
    </dgm:pt>
    <dgm:pt modelId="{1A802ED8-E960-254F-B228-1E73E841B77D}" type="pres">
      <dgm:prSet presAssocID="{F86B4DC4-9385-414F-981B-F5BF8D008FE0}" presName="FourConn_1-2" presStyleLbl="fgAccFollowNode1" presStyleIdx="0" presStyleCnt="3">
        <dgm:presLayoutVars>
          <dgm:bulletEnabled val="1"/>
        </dgm:presLayoutVars>
      </dgm:prSet>
      <dgm:spPr/>
    </dgm:pt>
    <dgm:pt modelId="{4348380F-C6DC-B940-A4CD-E704238C427B}" type="pres">
      <dgm:prSet presAssocID="{F86B4DC4-9385-414F-981B-F5BF8D008FE0}" presName="FourConn_2-3" presStyleLbl="fgAccFollowNode1" presStyleIdx="1" presStyleCnt="3">
        <dgm:presLayoutVars>
          <dgm:bulletEnabled val="1"/>
        </dgm:presLayoutVars>
      </dgm:prSet>
      <dgm:spPr/>
    </dgm:pt>
    <dgm:pt modelId="{6B79DF08-C36A-D44D-90FD-4BF17B3217AC}" type="pres">
      <dgm:prSet presAssocID="{F86B4DC4-9385-414F-981B-F5BF8D008FE0}" presName="FourConn_3-4" presStyleLbl="fgAccFollowNode1" presStyleIdx="2" presStyleCnt="3">
        <dgm:presLayoutVars>
          <dgm:bulletEnabled val="1"/>
        </dgm:presLayoutVars>
      </dgm:prSet>
      <dgm:spPr/>
    </dgm:pt>
    <dgm:pt modelId="{BBC9D8AB-EB19-5249-87CE-29935296C352}" type="pres">
      <dgm:prSet presAssocID="{F86B4DC4-9385-414F-981B-F5BF8D008FE0}" presName="FourNodes_1_text" presStyleLbl="node1" presStyleIdx="3" presStyleCnt="4">
        <dgm:presLayoutVars>
          <dgm:bulletEnabled val="1"/>
        </dgm:presLayoutVars>
      </dgm:prSet>
      <dgm:spPr/>
    </dgm:pt>
    <dgm:pt modelId="{9FFC613E-B0B4-664E-B7F9-073D4C0C2C5F}" type="pres">
      <dgm:prSet presAssocID="{F86B4DC4-9385-414F-981B-F5BF8D008FE0}" presName="FourNodes_2_text" presStyleLbl="node1" presStyleIdx="3" presStyleCnt="4">
        <dgm:presLayoutVars>
          <dgm:bulletEnabled val="1"/>
        </dgm:presLayoutVars>
      </dgm:prSet>
      <dgm:spPr/>
    </dgm:pt>
    <dgm:pt modelId="{DCA81F87-47B3-E74D-9B89-8B9AA01672B8}" type="pres">
      <dgm:prSet presAssocID="{F86B4DC4-9385-414F-981B-F5BF8D008FE0}" presName="FourNodes_3_text" presStyleLbl="node1" presStyleIdx="3" presStyleCnt="4">
        <dgm:presLayoutVars>
          <dgm:bulletEnabled val="1"/>
        </dgm:presLayoutVars>
      </dgm:prSet>
      <dgm:spPr/>
    </dgm:pt>
    <dgm:pt modelId="{CF2C6ED4-7AED-2243-BDB7-757EDB2B7285}" type="pres">
      <dgm:prSet presAssocID="{F86B4DC4-9385-414F-981B-F5BF8D008FE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1F2CC28-B03F-E747-BD24-DF3637B5185F}" type="presOf" srcId="{704C7563-F0C5-E443-BDA5-BEB753B251FD}" destId="{34547749-13A7-124F-AB8D-5595AC31621D}" srcOrd="0" destOrd="0" presId="urn:microsoft.com/office/officeart/2005/8/layout/vProcess5"/>
    <dgm:cxn modelId="{29C70131-E7AE-E748-9A18-281F7EBBA05C}" type="presOf" srcId="{797AEE9D-60FF-AE49-AC96-A8542602CC44}" destId="{BBC9D8AB-EB19-5249-87CE-29935296C352}" srcOrd="1" destOrd="0" presId="urn:microsoft.com/office/officeart/2005/8/layout/vProcess5"/>
    <dgm:cxn modelId="{EDCB9941-336D-A54A-B306-0341149843DB}" srcId="{F86B4DC4-9385-414F-981B-F5BF8D008FE0}" destId="{C243CE3F-C4C5-854B-8313-A92700F13878}" srcOrd="3" destOrd="0" parTransId="{1F77C5A3-6C66-AD48-A4FE-A1B1B54F00A7}" sibTransId="{7E7D55F0-0E1A-4A4B-8E75-33B82F9878EE}"/>
    <dgm:cxn modelId="{8D41DD53-7DFC-A947-911D-342EDA532FEE}" type="presOf" srcId="{F02554D1-F919-9D41-A45A-B93E2E5B6665}" destId="{4F4555B4-E912-864E-9B1A-2108EE466F15}" srcOrd="0" destOrd="0" presId="urn:microsoft.com/office/officeart/2005/8/layout/vProcess5"/>
    <dgm:cxn modelId="{251B6F54-28EC-1849-A043-8A2005FDA018}" srcId="{F86B4DC4-9385-414F-981B-F5BF8D008FE0}" destId="{F02554D1-F919-9D41-A45A-B93E2E5B6665}" srcOrd="1" destOrd="0" parTransId="{87A84FAD-7469-F645-B5AF-62747F2485BD}" sibTransId="{08936219-AA9A-684D-98AF-A36B3389B977}"/>
    <dgm:cxn modelId="{7E16D965-4398-3C45-8E38-B603C8A5B751}" srcId="{F86B4DC4-9385-414F-981B-F5BF8D008FE0}" destId="{704C7563-F0C5-E443-BDA5-BEB753B251FD}" srcOrd="2" destOrd="0" parTransId="{4814A7DC-E79D-154B-9A0B-488DA756B066}" sibTransId="{1C1CE607-FCA3-3B48-BEC3-6B16B376D692}"/>
    <dgm:cxn modelId="{10FCAD66-E5D2-C44E-BDB9-3596307C832A}" type="presOf" srcId="{08936219-AA9A-684D-98AF-A36B3389B977}" destId="{4348380F-C6DC-B940-A4CD-E704238C427B}" srcOrd="0" destOrd="0" presId="urn:microsoft.com/office/officeart/2005/8/layout/vProcess5"/>
    <dgm:cxn modelId="{92044D6F-5E1C-3640-BFC9-62BF97DE5EF3}" type="presOf" srcId="{F02554D1-F919-9D41-A45A-B93E2E5B6665}" destId="{9FFC613E-B0B4-664E-B7F9-073D4C0C2C5F}" srcOrd="1" destOrd="0" presId="urn:microsoft.com/office/officeart/2005/8/layout/vProcess5"/>
    <dgm:cxn modelId="{C208FA89-49A1-C043-9B68-E0309A0AA7C1}" type="presOf" srcId="{797AEE9D-60FF-AE49-AC96-A8542602CC44}" destId="{A0B1BE51-648C-5B4F-B283-30E90BCF0077}" srcOrd="0" destOrd="0" presId="urn:microsoft.com/office/officeart/2005/8/layout/vProcess5"/>
    <dgm:cxn modelId="{486EFA8F-AD30-FE40-B5BC-5F50AECDCD7D}" type="presOf" srcId="{F3C6A77C-C93D-8D43-878B-B1973B96BAB2}" destId="{1A802ED8-E960-254F-B228-1E73E841B77D}" srcOrd="0" destOrd="0" presId="urn:microsoft.com/office/officeart/2005/8/layout/vProcess5"/>
    <dgm:cxn modelId="{32DA9AA1-19D5-754F-9FDC-AC62AAF05FAF}" srcId="{F86B4DC4-9385-414F-981B-F5BF8D008FE0}" destId="{797AEE9D-60FF-AE49-AC96-A8542602CC44}" srcOrd="0" destOrd="0" parTransId="{C822CD53-275A-254B-8513-F453444E5C4B}" sibTransId="{F3C6A77C-C93D-8D43-878B-B1973B96BAB2}"/>
    <dgm:cxn modelId="{E5C0F5A1-DBEF-6B4A-8CEA-B3448E05CC6F}" type="presOf" srcId="{C243CE3F-C4C5-854B-8313-A92700F13878}" destId="{BD48B64C-A75E-5041-8F80-3B4FA35576B7}" srcOrd="0" destOrd="0" presId="urn:microsoft.com/office/officeart/2005/8/layout/vProcess5"/>
    <dgm:cxn modelId="{9DB8CAA3-2E6B-BE4C-ABDD-36BBC44025BE}" type="presOf" srcId="{C243CE3F-C4C5-854B-8313-A92700F13878}" destId="{CF2C6ED4-7AED-2243-BDB7-757EDB2B7285}" srcOrd="1" destOrd="0" presId="urn:microsoft.com/office/officeart/2005/8/layout/vProcess5"/>
    <dgm:cxn modelId="{2E64F0BF-49B0-C448-A039-A085ED820C18}" type="presOf" srcId="{704C7563-F0C5-E443-BDA5-BEB753B251FD}" destId="{DCA81F87-47B3-E74D-9B89-8B9AA01672B8}" srcOrd="1" destOrd="0" presId="urn:microsoft.com/office/officeart/2005/8/layout/vProcess5"/>
    <dgm:cxn modelId="{25CADAF5-4B58-7F4F-B90C-52A7F1B45746}" type="presOf" srcId="{1C1CE607-FCA3-3B48-BEC3-6B16B376D692}" destId="{6B79DF08-C36A-D44D-90FD-4BF17B3217AC}" srcOrd="0" destOrd="0" presId="urn:microsoft.com/office/officeart/2005/8/layout/vProcess5"/>
    <dgm:cxn modelId="{F06438F6-20E2-6642-94C9-CA309860251E}" type="presOf" srcId="{F86B4DC4-9385-414F-981B-F5BF8D008FE0}" destId="{24F98824-2061-5149-9F9A-691083F82368}" srcOrd="0" destOrd="0" presId="urn:microsoft.com/office/officeart/2005/8/layout/vProcess5"/>
    <dgm:cxn modelId="{9DD85A14-3EA1-4B44-B1BF-9A29EE5F35EC}" type="presParOf" srcId="{24F98824-2061-5149-9F9A-691083F82368}" destId="{1642BE3F-E973-744A-BE27-DEDB92CFD9BE}" srcOrd="0" destOrd="0" presId="urn:microsoft.com/office/officeart/2005/8/layout/vProcess5"/>
    <dgm:cxn modelId="{11945F00-1FCA-D44C-BBE4-4A324103C21A}" type="presParOf" srcId="{24F98824-2061-5149-9F9A-691083F82368}" destId="{A0B1BE51-648C-5B4F-B283-30E90BCF0077}" srcOrd="1" destOrd="0" presId="urn:microsoft.com/office/officeart/2005/8/layout/vProcess5"/>
    <dgm:cxn modelId="{A2C330F7-68A4-0242-8C9E-11678810810D}" type="presParOf" srcId="{24F98824-2061-5149-9F9A-691083F82368}" destId="{4F4555B4-E912-864E-9B1A-2108EE466F15}" srcOrd="2" destOrd="0" presId="urn:microsoft.com/office/officeart/2005/8/layout/vProcess5"/>
    <dgm:cxn modelId="{9D211C53-6098-D449-8C94-CD68C6BF173B}" type="presParOf" srcId="{24F98824-2061-5149-9F9A-691083F82368}" destId="{34547749-13A7-124F-AB8D-5595AC31621D}" srcOrd="3" destOrd="0" presId="urn:microsoft.com/office/officeart/2005/8/layout/vProcess5"/>
    <dgm:cxn modelId="{468C928C-FF1F-114B-8552-CD613382A117}" type="presParOf" srcId="{24F98824-2061-5149-9F9A-691083F82368}" destId="{BD48B64C-A75E-5041-8F80-3B4FA35576B7}" srcOrd="4" destOrd="0" presId="urn:microsoft.com/office/officeart/2005/8/layout/vProcess5"/>
    <dgm:cxn modelId="{12F65959-EDE7-FB47-BD0E-461A3837733B}" type="presParOf" srcId="{24F98824-2061-5149-9F9A-691083F82368}" destId="{1A802ED8-E960-254F-B228-1E73E841B77D}" srcOrd="5" destOrd="0" presId="urn:microsoft.com/office/officeart/2005/8/layout/vProcess5"/>
    <dgm:cxn modelId="{C0982032-3A89-F641-9BD5-D833CC195B41}" type="presParOf" srcId="{24F98824-2061-5149-9F9A-691083F82368}" destId="{4348380F-C6DC-B940-A4CD-E704238C427B}" srcOrd="6" destOrd="0" presId="urn:microsoft.com/office/officeart/2005/8/layout/vProcess5"/>
    <dgm:cxn modelId="{50F97B8D-1C96-3247-B16C-542EE0F2D0F1}" type="presParOf" srcId="{24F98824-2061-5149-9F9A-691083F82368}" destId="{6B79DF08-C36A-D44D-90FD-4BF17B3217AC}" srcOrd="7" destOrd="0" presId="urn:microsoft.com/office/officeart/2005/8/layout/vProcess5"/>
    <dgm:cxn modelId="{83A73FB4-623D-7B4F-95FA-EDA3C2B46BD7}" type="presParOf" srcId="{24F98824-2061-5149-9F9A-691083F82368}" destId="{BBC9D8AB-EB19-5249-87CE-29935296C352}" srcOrd="8" destOrd="0" presId="urn:microsoft.com/office/officeart/2005/8/layout/vProcess5"/>
    <dgm:cxn modelId="{A6D867EA-3DC1-AD4A-B422-871AE17C8B18}" type="presParOf" srcId="{24F98824-2061-5149-9F9A-691083F82368}" destId="{9FFC613E-B0B4-664E-B7F9-073D4C0C2C5F}" srcOrd="9" destOrd="0" presId="urn:microsoft.com/office/officeart/2005/8/layout/vProcess5"/>
    <dgm:cxn modelId="{F7AE6E4E-7468-2E4D-A73D-271D512E9CDA}" type="presParOf" srcId="{24F98824-2061-5149-9F9A-691083F82368}" destId="{DCA81F87-47B3-E74D-9B89-8B9AA01672B8}" srcOrd="10" destOrd="0" presId="urn:microsoft.com/office/officeart/2005/8/layout/vProcess5"/>
    <dgm:cxn modelId="{03F2174A-3F1E-2B4D-A13E-88FDB44A7EF8}" type="presParOf" srcId="{24F98824-2061-5149-9F9A-691083F82368}" destId="{CF2C6ED4-7AED-2243-BDB7-757EDB2B72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BE51-648C-5B4F-B283-30E90BCF0077}">
      <dsp:nvSpPr>
        <dsp:cNvPr id="0" name=""/>
        <dsp:cNvSpPr/>
      </dsp:nvSpPr>
      <dsp:spPr>
        <a:xfrm>
          <a:off x="0" y="0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Réactions</a:t>
          </a:r>
        </a:p>
      </dsp:txBody>
      <dsp:txXfrm>
        <a:off x="0" y="0"/>
        <a:ext cx="3473918" cy="561594"/>
      </dsp:txXfrm>
    </dsp:sp>
    <dsp:sp modelId="{4F4555B4-E912-864E-9B1A-2108EE466F15}">
      <dsp:nvSpPr>
        <dsp:cNvPr id="0" name=""/>
        <dsp:cNvSpPr/>
      </dsp:nvSpPr>
      <dsp:spPr>
        <a:xfrm>
          <a:off x="342912" y="663702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Description</a:t>
          </a:r>
        </a:p>
      </dsp:txBody>
      <dsp:txXfrm>
        <a:off x="342912" y="663702"/>
        <a:ext cx="3386531" cy="561594"/>
      </dsp:txXfrm>
    </dsp:sp>
    <dsp:sp modelId="{34547749-13A7-124F-AB8D-5595AC31621D}">
      <dsp:nvSpPr>
        <dsp:cNvPr id="0" name=""/>
        <dsp:cNvSpPr/>
      </dsp:nvSpPr>
      <dsp:spPr>
        <a:xfrm>
          <a:off x="680707" y="1327404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Analyse</a:t>
          </a:r>
        </a:p>
      </dsp:txBody>
      <dsp:txXfrm>
        <a:off x="680707" y="1327404"/>
        <a:ext cx="3391649" cy="561594"/>
      </dsp:txXfrm>
    </dsp:sp>
    <dsp:sp modelId="{BD48B64C-A75E-5041-8F80-3B4FA35576B7}">
      <dsp:nvSpPr>
        <dsp:cNvPr id="0" name=""/>
        <dsp:cNvSpPr/>
      </dsp:nvSpPr>
      <dsp:spPr>
        <a:xfrm>
          <a:off x="1023620" y="1991106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Synthèse / Transposition</a:t>
          </a:r>
        </a:p>
      </dsp:txBody>
      <dsp:txXfrm>
        <a:off x="1023620" y="1991106"/>
        <a:ext cx="3386531" cy="561594"/>
      </dsp:txXfrm>
    </dsp:sp>
    <dsp:sp modelId="{1A802ED8-E960-254F-B228-1E73E841B77D}">
      <dsp:nvSpPr>
        <dsp:cNvPr id="0" name=""/>
        <dsp:cNvSpPr/>
      </dsp:nvSpPr>
      <dsp:spPr>
        <a:xfrm>
          <a:off x="3729443" y="430129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729443" y="430129"/>
        <a:ext cx="365036" cy="365036"/>
      </dsp:txXfrm>
    </dsp:sp>
    <dsp:sp modelId="{4348380F-C6DC-B940-A4CD-E704238C427B}">
      <dsp:nvSpPr>
        <dsp:cNvPr id="0" name=""/>
        <dsp:cNvSpPr/>
      </dsp:nvSpPr>
      <dsp:spPr>
        <a:xfrm>
          <a:off x="4072356" y="1093831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072356" y="1093831"/>
        <a:ext cx="365036" cy="365036"/>
      </dsp:txXfrm>
    </dsp:sp>
    <dsp:sp modelId="{6B79DF08-C36A-D44D-90FD-4BF17B3217AC}">
      <dsp:nvSpPr>
        <dsp:cNvPr id="0" name=""/>
        <dsp:cNvSpPr/>
      </dsp:nvSpPr>
      <dsp:spPr>
        <a:xfrm>
          <a:off x="4410151" y="1757533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410151" y="1757533"/>
        <a:ext cx="365036" cy="3650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BE51-648C-5B4F-B283-30E90BCF0077}">
      <dsp:nvSpPr>
        <dsp:cNvPr id="0" name=""/>
        <dsp:cNvSpPr/>
      </dsp:nvSpPr>
      <dsp:spPr>
        <a:xfrm>
          <a:off x="0" y="0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Réactions</a:t>
          </a:r>
        </a:p>
      </dsp:txBody>
      <dsp:txXfrm>
        <a:off x="0" y="0"/>
        <a:ext cx="3473918" cy="561594"/>
      </dsp:txXfrm>
    </dsp:sp>
    <dsp:sp modelId="{4F4555B4-E912-864E-9B1A-2108EE466F15}">
      <dsp:nvSpPr>
        <dsp:cNvPr id="0" name=""/>
        <dsp:cNvSpPr/>
      </dsp:nvSpPr>
      <dsp:spPr>
        <a:xfrm>
          <a:off x="342912" y="663702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Description</a:t>
          </a:r>
        </a:p>
      </dsp:txBody>
      <dsp:txXfrm>
        <a:off x="342912" y="663702"/>
        <a:ext cx="3386531" cy="561594"/>
      </dsp:txXfrm>
    </dsp:sp>
    <dsp:sp modelId="{34547749-13A7-124F-AB8D-5595AC31621D}">
      <dsp:nvSpPr>
        <dsp:cNvPr id="0" name=""/>
        <dsp:cNvSpPr/>
      </dsp:nvSpPr>
      <dsp:spPr>
        <a:xfrm>
          <a:off x="680707" y="1327404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Analyse</a:t>
          </a:r>
        </a:p>
      </dsp:txBody>
      <dsp:txXfrm>
        <a:off x="680707" y="1327404"/>
        <a:ext cx="3391649" cy="561594"/>
      </dsp:txXfrm>
    </dsp:sp>
    <dsp:sp modelId="{BD48B64C-A75E-5041-8F80-3B4FA35576B7}">
      <dsp:nvSpPr>
        <dsp:cNvPr id="0" name=""/>
        <dsp:cNvSpPr/>
      </dsp:nvSpPr>
      <dsp:spPr>
        <a:xfrm>
          <a:off x="1023620" y="1991106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Synthèse / Transposition</a:t>
          </a:r>
        </a:p>
      </dsp:txBody>
      <dsp:txXfrm>
        <a:off x="1023620" y="1991106"/>
        <a:ext cx="3386531" cy="561594"/>
      </dsp:txXfrm>
    </dsp:sp>
    <dsp:sp modelId="{1A802ED8-E960-254F-B228-1E73E841B77D}">
      <dsp:nvSpPr>
        <dsp:cNvPr id="0" name=""/>
        <dsp:cNvSpPr/>
      </dsp:nvSpPr>
      <dsp:spPr>
        <a:xfrm>
          <a:off x="3729443" y="430129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729443" y="430129"/>
        <a:ext cx="365036" cy="365036"/>
      </dsp:txXfrm>
    </dsp:sp>
    <dsp:sp modelId="{4348380F-C6DC-B940-A4CD-E704238C427B}">
      <dsp:nvSpPr>
        <dsp:cNvPr id="0" name=""/>
        <dsp:cNvSpPr/>
      </dsp:nvSpPr>
      <dsp:spPr>
        <a:xfrm>
          <a:off x="4072356" y="1093831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072356" y="1093831"/>
        <a:ext cx="365036" cy="365036"/>
      </dsp:txXfrm>
    </dsp:sp>
    <dsp:sp modelId="{6B79DF08-C36A-D44D-90FD-4BF17B3217AC}">
      <dsp:nvSpPr>
        <dsp:cNvPr id="0" name=""/>
        <dsp:cNvSpPr/>
      </dsp:nvSpPr>
      <dsp:spPr>
        <a:xfrm>
          <a:off x="4410151" y="1757533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410151" y="1757533"/>
        <a:ext cx="365036" cy="365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BE51-648C-5B4F-B283-30E90BCF0077}">
      <dsp:nvSpPr>
        <dsp:cNvPr id="0" name=""/>
        <dsp:cNvSpPr/>
      </dsp:nvSpPr>
      <dsp:spPr>
        <a:xfrm>
          <a:off x="0" y="0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Réactions</a:t>
          </a:r>
        </a:p>
      </dsp:txBody>
      <dsp:txXfrm>
        <a:off x="0" y="0"/>
        <a:ext cx="3473918" cy="561594"/>
      </dsp:txXfrm>
    </dsp:sp>
    <dsp:sp modelId="{4F4555B4-E912-864E-9B1A-2108EE466F15}">
      <dsp:nvSpPr>
        <dsp:cNvPr id="0" name=""/>
        <dsp:cNvSpPr/>
      </dsp:nvSpPr>
      <dsp:spPr>
        <a:xfrm>
          <a:off x="342912" y="663702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Description</a:t>
          </a:r>
        </a:p>
      </dsp:txBody>
      <dsp:txXfrm>
        <a:off x="342912" y="663702"/>
        <a:ext cx="3386531" cy="561594"/>
      </dsp:txXfrm>
    </dsp:sp>
    <dsp:sp modelId="{34547749-13A7-124F-AB8D-5595AC31621D}">
      <dsp:nvSpPr>
        <dsp:cNvPr id="0" name=""/>
        <dsp:cNvSpPr/>
      </dsp:nvSpPr>
      <dsp:spPr>
        <a:xfrm>
          <a:off x="680707" y="1327404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Analyse</a:t>
          </a:r>
        </a:p>
      </dsp:txBody>
      <dsp:txXfrm>
        <a:off x="680707" y="1327404"/>
        <a:ext cx="3391649" cy="561594"/>
      </dsp:txXfrm>
    </dsp:sp>
    <dsp:sp modelId="{BD48B64C-A75E-5041-8F80-3B4FA35576B7}">
      <dsp:nvSpPr>
        <dsp:cNvPr id="0" name=""/>
        <dsp:cNvSpPr/>
      </dsp:nvSpPr>
      <dsp:spPr>
        <a:xfrm>
          <a:off x="1023620" y="1991106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Synthèse / Transposition</a:t>
          </a:r>
        </a:p>
      </dsp:txBody>
      <dsp:txXfrm>
        <a:off x="1023620" y="1991106"/>
        <a:ext cx="3386531" cy="561594"/>
      </dsp:txXfrm>
    </dsp:sp>
    <dsp:sp modelId="{1A802ED8-E960-254F-B228-1E73E841B77D}">
      <dsp:nvSpPr>
        <dsp:cNvPr id="0" name=""/>
        <dsp:cNvSpPr/>
      </dsp:nvSpPr>
      <dsp:spPr>
        <a:xfrm>
          <a:off x="3729443" y="430129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729443" y="430129"/>
        <a:ext cx="365036" cy="365036"/>
      </dsp:txXfrm>
    </dsp:sp>
    <dsp:sp modelId="{4348380F-C6DC-B940-A4CD-E704238C427B}">
      <dsp:nvSpPr>
        <dsp:cNvPr id="0" name=""/>
        <dsp:cNvSpPr/>
      </dsp:nvSpPr>
      <dsp:spPr>
        <a:xfrm>
          <a:off x="4072356" y="1093831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072356" y="1093831"/>
        <a:ext cx="365036" cy="365036"/>
      </dsp:txXfrm>
    </dsp:sp>
    <dsp:sp modelId="{6B79DF08-C36A-D44D-90FD-4BF17B3217AC}">
      <dsp:nvSpPr>
        <dsp:cNvPr id="0" name=""/>
        <dsp:cNvSpPr/>
      </dsp:nvSpPr>
      <dsp:spPr>
        <a:xfrm>
          <a:off x="4410151" y="1757533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410151" y="1757533"/>
        <a:ext cx="365036" cy="3650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BE51-648C-5B4F-B283-30E90BCF0077}">
      <dsp:nvSpPr>
        <dsp:cNvPr id="0" name=""/>
        <dsp:cNvSpPr/>
      </dsp:nvSpPr>
      <dsp:spPr>
        <a:xfrm>
          <a:off x="0" y="0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Réactions</a:t>
          </a:r>
        </a:p>
      </dsp:txBody>
      <dsp:txXfrm>
        <a:off x="0" y="0"/>
        <a:ext cx="3473918" cy="561594"/>
      </dsp:txXfrm>
    </dsp:sp>
    <dsp:sp modelId="{4F4555B4-E912-864E-9B1A-2108EE466F15}">
      <dsp:nvSpPr>
        <dsp:cNvPr id="0" name=""/>
        <dsp:cNvSpPr/>
      </dsp:nvSpPr>
      <dsp:spPr>
        <a:xfrm>
          <a:off x="342912" y="663702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Description</a:t>
          </a:r>
        </a:p>
      </dsp:txBody>
      <dsp:txXfrm>
        <a:off x="342912" y="663702"/>
        <a:ext cx="3386531" cy="561594"/>
      </dsp:txXfrm>
    </dsp:sp>
    <dsp:sp modelId="{34547749-13A7-124F-AB8D-5595AC31621D}">
      <dsp:nvSpPr>
        <dsp:cNvPr id="0" name=""/>
        <dsp:cNvSpPr/>
      </dsp:nvSpPr>
      <dsp:spPr>
        <a:xfrm>
          <a:off x="680707" y="1327404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Analyse</a:t>
          </a:r>
        </a:p>
      </dsp:txBody>
      <dsp:txXfrm>
        <a:off x="680707" y="1327404"/>
        <a:ext cx="3391649" cy="561594"/>
      </dsp:txXfrm>
    </dsp:sp>
    <dsp:sp modelId="{BD48B64C-A75E-5041-8F80-3B4FA35576B7}">
      <dsp:nvSpPr>
        <dsp:cNvPr id="0" name=""/>
        <dsp:cNvSpPr/>
      </dsp:nvSpPr>
      <dsp:spPr>
        <a:xfrm>
          <a:off x="1023620" y="1991106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Synthèse / Transposition</a:t>
          </a:r>
        </a:p>
      </dsp:txBody>
      <dsp:txXfrm>
        <a:off x="1023620" y="1991106"/>
        <a:ext cx="3386531" cy="561594"/>
      </dsp:txXfrm>
    </dsp:sp>
    <dsp:sp modelId="{1A802ED8-E960-254F-B228-1E73E841B77D}">
      <dsp:nvSpPr>
        <dsp:cNvPr id="0" name=""/>
        <dsp:cNvSpPr/>
      </dsp:nvSpPr>
      <dsp:spPr>
        <a:xfrm>
          <a:off x="3729443" y="430129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729443" y="430129"/>
        <a:ext cx="365036" cy="365036"/>
      </dsp:txXfrm>
    </dsp:sp>
    <dsp:sp modelId="{4348380F-C6DC-B940-A4CD-E704238C427B}">
      <dsp:nvSpPr>
        <dsp:cNvPr id="0" name=""/>
        <dsp:cNvSpPr/>
      </dsp:nvSpPr>
      <dsp:spPr>
        <a:xfrm>
          <a:off x="4072356" y="1093831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072356" y="1093831"/>
        <a:ext cx="365036" cy="365036"/>
      </dsp:txXfrm>
    </dsp:sp>
    <dsp:sp modelId="{6B79DF08-C36A-D44D-90FD-4BF17B3217AC}">
      <dsp:nvSpPr>
        <dsp:cNvPr id="0" name=""/>
        <dsp:cNvSpPr/>
      </dsp:nvSpPr>
      <dsp:spPr>
        <a:xfrm>
          <a:off x="4410151" y="1757533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410151" y="1757533"/>
        <a:ext cx="365036" cy="3650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BE51-648C-5B4F-B283-30E90BCF0077}">
      <dsp:nvSpPr>
        <dsp:cNvPr id="0" name=""/>
        <dsp:cNvSpPr/>
      </dsp:nvSpPr>
      <dsp:spPr>
        <a:xfrm>
          <a:off x="0" y="0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Réactions</a:t>
          </a:r>
        </a:p>
      </dsp:txBody>
      <dsp:txXfrm>
        <a:off x="0" y="0"/>
        <a:ext cx="3473918" cy="561594"/>
      </dsp:txXfrm>
    </dsp:sp>
    <dsp:sp modelId="{4F4555B4-E912-864E-9B1A-2108EE466F15}">
      <dsp:nvSpPr>
        <dsp:cNvPr id="0" name=""/>
        <dsp:cNvSpPr/>
      </dsp:nvSpPr>
      <dsp:spPr>
        <a:xfrm>
          <a:off x="342912" y="663702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Description</a:t>
          </a:r>
        </a:p>
      </dsp:txBody>
      <dsp:txXfrm>
        <a:off x="342912" y="663702"/>
        <a:ext cx="3386531" cy="561594"/>
      </dsp:txXfrm>
    </dsp:sp>
    <dsp:sp modelId="{34547749-13A7-124F-AB8D-5595AC31621D}">
      <dsp:nvSpPr>
        <dsp:cNvPr id="0" name=""/>
        <dsp:cNvSpPr/>
      </dsp:nvSpPr>
      <dsp:spPr>
        <a:xfrm>
          <a:off x="680707" y="1327404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Analyse</a:t>
          </a:r>
        </a:p>
      </dsp:txBody>
      <dsp:txXfrm>
        <a:off x="680707" y="1327404"/>
        <a:ext cx="3391649" cy="561594"/>
      </dsp:txXfrm>
    </dsp:sp>
    <dsp:sp modelId="{BD48B64C-A75E-5041-8F80-3B4FA35576B7}">
      <dsp:nvSpPr>
        <dsp:cNvPr id="0" name=""/>
        <dsp:cNvSpPr/>
      </dsp:nvSpPr>
      <dsp:spPr>
        <a:xfrm>
          <a:off x="1023620" y="1991106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Synthèse / Transposition</a:t>
          </a:r>
        </a:p>
      </dsp:txBody>
      <dsp:txXfrm>
        <a:off x="1023620" y="1991106"/>
        <a:ext cx="3386531" cy="561594"/>
      </dsp:txXfrm>
    </dsp:sp>
    <dsp:sp modelId="{1A802ED8-E960-254F-B228-1E73E841B77D}">
      <dsp:nvSpPr>
        <dsp:cNvPr id="0" name=""/>
        <dsp:cNvSpPr/>
      </dsp:nvSpPr>
      <dsp:spPr>
        <a:xfrm>
          <a:off x="3729443" y="430129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729443" y="430129"/>
        <a:ext cx="365036" cy="365036"/>
      </dsp:txXfrm>
    </dsp:sp>
    <dsp:sp modelId="{4348380F-C6DC-B940-A4CD-E704238C427B}">
      <dsp:nvSpPr>
        <dsp:cNvPr id="0" name=""/>
        <dsp:cNvSpPr/>
      </dsp:nvSpPr>
      <dsp:spPr>
        <a:xfrm>
          <a:off x="4072356" y="1093831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072356" y="1093831"/>
        <a:ext cx="365036" cy="365036"/>
      </dsp:txXfrm>
    </dsp:sp>
    <dsp:sp modelId="{6B79DF08-C36A-D44D-90FD-4BF17B3217AC}">
      <dsp:nvSpPr>
        <dsp:cNvPr id="0" name=""/>
        <dsp:cNvSpPr/>
      </dsp:nvSpPr>
      <dsp:spPr>
        <a:xfrm>
          <a:off x="4410151" y="1757533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410151" y="1757533"/>
        <a:ext cx="365036" cy="3650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BE51-648C-5B4F-B283-30E90BCF0077}">
      <dsp:nvSpPr>
        <dsp:cNvPr id="0" name=""/>
        <dsp:cNvSpPr/>
      </dsp:nvSpPr>
      <dsp:spPr>
        <a:xfrm>
          <a:off x="0" y="0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Réactions</a:t>
          </a:r>
        </a:p>
      </dsp:txBody>
      <dsp:txXfrm>
        <a:off x="0" y="0"/>
        <a:ext cx="3473918" cy="561594"/>
      </dsp:txXfrm>
    </dsp:sp>
    <dsp:sp modelId="{4F4555B4-E912-864E-9B1A-2108EE466F15}">
      <dsp:nvSpPr>
        <dsp:cNvPr id="0" name=""/>
        <dsp:cNvSpPr/>
      </dsp:nvSpPr>
      <dsp:spPr>
        <a:xfrm>
          <a:off x="342912" y="663702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Description</a:t>
          </a:r>
        </a:p>
      </dsp:txBody>
      <dsp:txXfrm>
        <a:off x="342912" y="663702"/>
        <a:ext cx="3386531" cy="561594"/>
      </dsp:txXfrm>
    </dsp:sp>
    <dsp:sp modelId="{34547749-13A7-124F-AB8D-5595AC31621D}">
      <dsp:nvSpPr>
        <dsp:cNvPr id="0" name=""/>
        <dsp:cNvSpPr/>
      </dsp:nvSpPr>
      <dsp:spPr>
        <a:xfrm>
          <a:off x="680707" y="1327404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Analyse</a:t>
          </a:r>
        </a:p>
      </dsp:txBody>
      <dsp:txXfrm>
        <a:off x="680707" y="1327404"/>
        <a:ext cx="3391649" cy="561594"/>
      </dsp:txXfrm>
    </dsp:sp>
    <dsp:sp modelId="{BD48B64C-A75E-5041-8F80-3B4FA35576B7}">
      <dsp:nvSpPr>
        <dsp:cNvPr id="0" name=""/>
        <dsp:cNvSpPr/>
      </dsp:nvSpPr>
      <dsp:spPr>
        <a:xfrm>
          <a:off x="1023620" y="1991106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Synthèse / Transposition</a:t>
          </a:r>
        </a:p>
      </dsp:txBody>
      <dsp:txXfrm>
        <a:off x="1023620" y="1991106"/>
        <a:ext cx="3386531" cy="561594"/>
      </dsp:txXfrm>
    </dsp:sp>
    <dsp:sp modelId="{1A802ED8-E960-254F-B228-1E73E841B77D}">
      <dsp:nvSpPr>
        <dsp:cNvPr id="0" name=""/>
        <dsp:cNvSpPr/>
      </dsp:nvSpPr>
      <dsp:spPr>
        <a:xfrm>
          <a:off x="3729443" y="430129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729443" y="430129"/>
        <a:ext cx="365036" cy="365036"/>
      </dsp:txXfrm>
    </dsp:sp>
    <dsp:sp modelId="{4348380F-C6DC-B940-A4CD-E704238C427B}">
      <dsp:nvSpPr>
        <dsp:cNvPr id="0" name=""/>
        <dsp:cNvSpPr/>
      </dsp:nvSpPr>
      <dsp:spPr>
        <a:xfrm>
          <a:off x="4072356" y="1093831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072356" y="1093831"/>
        <a:ext cx="365036" cy="365036"/>
      </dsp:txXfrm>
    </dsp:sp>
    <dsp:sp modelId="{6B79DF08-C36A-D44D-90FD-4BF17B3217AC}">
      <dsp:nvSpPr>
        <dsp:cNvPr id="0" name=""/>
        <dsp:cNvSpPr/>
      </dsp:nvSpPr>
      <dsp:spPr>
        <a:xfrm>
          <a:off x="4410151" y="1757533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410151" y="1757533"/>
        <a:ext cx="365036" cy="3650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BE51-648C-5B4F-B283-30E90BCF0077}">
      <dsp:nvSpPr>
        <dsp:cNvPr id="0" name=""/>
        <dsp:cNvSpPr/>
      </dsp:nvSpPr>
      <dsp:spPr>
        <a:xfrm>
          <a:off x="0" y="0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Réactions</a:t>
          </a:r>
        </a:p>
      </dsp:txBody>
      <dsp:txXfrm>
        <a:off x="0" y="0"/>
        <a:ext cx="3473918" cy="561594"/>
      </dsp:txXfrm>
    </dsp:sp>
    <dsp:sp modelId="{4F4555B4-E912-864E-9B1A-2108EE466F15}">
      <dsp:nvSpPr>
        <dsp:cNvPr id="0" name=""/>
        <dsp:cNvSpPr/>
      </dsp:nvSpPr>
      <dsp:spPr>
        <a:xfrm>
          <a:off x="342912" y="663702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Description</a:t>
          </a:r>
        </a:p>
      </dsp:txBody>
      <dsp:txXfrm>
        <a:off x="342912" y="663702"/>
        <a:ext cx="3386531" cy="561594"/>
      </dsp:txXfrm>
    </dsp:sp>
    <dsp:sp modelId="{34547749-13A7-124F-AB8D-5595AC31621D}">
      <dsp:nvSpPr>
        <dsp:cNvPr id="0" name=""/>
        <dsp:cNvSpPr/>
      </dsp:nvSpPr>
      <dsp:spPr>
        <a:xfrm>
          <a:off x="680707" y="1327404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Analyse</a:t>
          </a:r>
        </a:p>
      </dsp:txBody>
      <dsp:txXfrm>
        <a:off x="680707" y="1327404"/>
        <a:ext cx="3391649" cy="561594"/>
      </dsp:txXfrm>
    </dsp:sp>
    <dsp:sp modelId="{BD48B64C-A75E-5041-8F80-3B4FA35576B7}">
      <dsp:nvSpPr>
        <dsp:cNvPr id="0" name=""/>
        <dsp:cNvSpPr/>
      </dsp:nvSpPr>
      <dsp:spPr>
        <a:xfrm>
          <a:off x="1023620" y="1991106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Synthèse / Transposition</a:t>
          </a:r>
        </a:p>
      </dsp:txBody>
      <dsp:txXfrm>
        <a:off x="1023620" y="1991106"/>
        <a:ext cx="3386531" cy="561594"/>
      </dsp:txXfrm>
    </dsp:sp>
    <dsp:sp modelId="{1A802ED8-E960-254F-B228-1E73E841B77D}">
      <dsp:nvSpPr>
        <dsp:cNvPr id="0" name=""/>
        <dsp:cNvSpPr/>
      </dsp:nvSpPr>
      <dsp:spPr>
        <a:xfrm>
          <a:off x="3729443" y="430129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729443" y="430129"/>
        <a:ext cx="365036" cy="365036"/>
      </dsp:txXfrm>
    </dsp:sp>
    <dsp:sp modelId="{4348380F-C6DC-B940-A4CD-E704238C427B}">
      <dsp:nvSpPr>
        <dsp:cNvPr id="0" name=""/>
        <dsp:cNvSpPr/>
      </dsp:nvSpPr>
      <dsp:spPr>
        <a:xfrm>
          <a:off x="4072356" y="1093831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072356" y="1093831"/>
        <a:ext cx="365036" cy="365036"/>
      </dsp:txXfrm>
    </dsp:sp>
    <dsp:sp modelId="{6B79DF08-C36A-D44D-90FD-4BF17B3217AC}">
      <dsp:nvSpPr>
        <dsp:cNvPr id="0" name=""/>
        <dsp:cNvSpPr/>
      </dsp:nvSpPr>
      <dsp:spPr>
        <a:xfrm>
          <a:off x="4410151" y="1757533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410151" y="1757533"/>
        <a:ext cx="365036" cy="3650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BE51-648C-5B4F-B283-30E90BCF0077}">
      <dsp:nvSpPr>
        <dsp:cNvPr id="0" name=""/>
        <dsp:cNvSpPr/>
      </dsp:nvSpPr>
      <dsp:spPr>
        <a:xfrm>
          <a:off x="0" y="0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Réactions</a:t>
          </a:r>
        </a:p>
      </dsp:txBody>
      <dsp:txXfrm>
        <a:off x="0" y="0"/>
        <a:ext cx="3473918" cy="561594"/>
      </dsp:txXfrm>
    </dsp:sp>
    <dsp:sp modelId="{4F4555B4-E912-864E-9B1A-2108EE466F15}">
      <dsp:nvSpPr>
        <dsp:cNvPr id="0" name=""/>
        <dsp:cNvSpPr/>
      </dsp:nvSpPr>
      <dsp:spPr>
        <a:xfrm>
          <a:off x="342912" y="663702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Description</a:t>
          </a:r>
        </a:p>
      </dsp:txBody>
      <dsp:txXfrm>
        <a:off x="342912" y="663702"/>
        <a:ext cx="3386531" cy="561594"/>
      </dsp:txXfrm>
    </dsp:sp>
    <dsp:sp modelId="{34547749-13A7-124F-AB8D-5595AC31621D}">
      <dsp:nvSpPr>
        <dsp:cNvPr id="0" name=""/>
        <dsp:cNvSpPr/>
      </dsp:nvSpPr>
      <dsp:spPr>
        <a:xfrm>
          <a:off x="680707" y="1327404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Analyse</a:t>
          </a:r>
        </a:p>
      </dsp:txBody>
      <dsp:txXfrm>
        <a:off x="680707" y="1327404"/>
        <a:ext cx="3391649" cy="561594"/>
      </dsp:txXfrm>
    </dsp:sp>
    <dsp:sp modelId="{BD48B64C-A75E-5041-8F80-3B4FA35576B7}">
      <dsp:nvSpPr>
        <dsp:cNvPr id="0" name=""/>
        <dsp:cNvSpPr/>
      </dsp:nvSpPr>
      <dsp:spPr>
        <a:xfrm>
          <a:off x="1023620" y="1991106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Synthèse / Transposition</a:t>
          </a:r>
        </a:p>
      </dsp:txBody>
      <dsp:txXfrm>
        <a:off x="1023620" y="1991106"/>
        <a:ext cx="3386531" cy="561594"/>
      </dsp:txXfrm>
    </dsp:sp>
    <dsp:sp modelId="{1A802ED8-E960-254F-B228-1E73E841B77D}">
      <dsp:nvSpPr>
        <dsp:cNvPr id="0" name=""/>
        <dsp:cNvSpPr/>
      </dsp:nvSpPr>
      <dsp:spPr>
        <a:xfrm>
          <a:off x="3729443" y="430129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729443" y="430129"/>
        <a:ext cx="365036" cy="365036"/>
      </dsp:txXfrm>
    </dsp:sp>
    <dsp:sp modelId="{4348380F-C6DC-B940-A4CD-E704238C427B}">
      <dsp:nvSpPr>
        <dsp:cNvPr id="0" name=""/>
        <dsp:cNvSpPr/>
      </dsp:nvSpPr>
      <dsp:spPr>
        <a:xfrm>
          <a:off x="4072356" y="1093831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072356" y="1093831"/>
        <a:ext cx="365036" cy="365036"/>
      </dsp:txXfrm>
    </dsp:sp>
    <dsp:sp modelId="{6B79DF08-C36A-D44D-90FD-4BF17B3217AC}">
      <dsp:nvSpPr>
        <dsp:cNvPr id="0" name=""/>
        <dsp:cNvSpPr/>
      </dsp:nvSpPr>
      <dsp:spPr>
        <a:xfrm>
          <a:off x="4410151" y="1757533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410151" y="1757533"/>
        <a:ext cx="365036" cy="3650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BE51-648C-5B4F-B283-30E90BCF0077}">
      <dsp:nvSpPr>
        <dsp:cNvPr id="0" name=""/>
        <dsp:cNvSpPr/>
      </dsp:nvSpPr>
      <dsp:spPr>
        <a:xfrm>
          <a:off x="0" y="0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Réactions</a:t>
          </a:r>
        </a:p>
      </dsp:txBody>
      <dsp:txXfrm>
        <a:off x="0" y="0"/>
        <a:ext cx="3473918" cy="561594"/>
      </dsp:txXfrm>
    </dsp:sp>
    <dsp:sp modelId="{4F4555B4-E912-864E-9B1A-2108EE466F15}">
      <dsp:nvSpPr>
        <dsp:cNvPr id="0" name=""/>
        <dsp:cNvSpPr/>
      </dsp:nvSpPr>
      <dsp:spPr>
        <a:xfrm>
          <a:off x="342912" y="663702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Description</a:t>
          </a:r>
        </a:p>
      </dsp:txBody>
      <dsp:txXfrm>
        <a:off x="342912" y="663702"/>
        <a:ext cx="3386531" cy="561594"/>
      </dsp:txXfrm>
    </dsp:sp>
    <dsp:sp modelId="{34547749-13A7-124F-AB8D-5595AC31621D}">
      <dsp:nvSpPr>
        <dsp:cNvPr id="0" name=""/>
        <dsp:cNvSpPr/>
      </dsp:nvSpPr>
      <dsp:spPr>
        <a:xfrm>
          <a:off x="680707" y="1327404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Analyse</a:t>
          </a:r>
        </a:p>
      </dsp:txBody>
      <dsp:txXfrm>
        <a:off x="680707" y="1327404"/>
        <a:ext cx="3391649" cy="561594"/>
      </dsp:txXfrm>
    </dsp:sp>
    <dsp:sp modelId="{BD48B64C-A75E-5041-8F80-3B4FA35576B7}">
      <dsp:nvSpPr>
        <dsp:cNvPr id="0" name=""/>
        <dsp:cNvSpPr/>
      </dsp:nvSpPr>
      <dsp:spPr>
        <a:xfrm>
          <a:off x="1023620" y="1991106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Synthèse / Transposition</a:t>
          </a:r>
        </a:p>
      </dsp:txBody>
      <dsp:txXfrm>
        <a:off x="1023620" y="1991106"/>
        <a:ext cx="3386531" cy="561594"/>
      </dsp:txXfrm>
    </dsp:sp>
    <dsp:sp modelId="{1A802ED8-E960-254F-B228-1E73E841B77D}">
      <dsp:nvSpPr>
        <dsp:cNvPr id="0" name=""/>
        <dsp:cNvSpPr/>
      </dsp:nvSpPr>
      <dsp:spPr>
        <a:xfrm>
          <a:off x="3729443" y="430129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729443" y="430129"/>
        <a:ext cx="365036" cy="365036"/>
      </dsp:txXfrm>
    </dsp:sp>
    <dsp:sp modelId="{4348380F-C6DC-B940-A4CD-E704238C427B}">
      <dsp:nvSpPr>
        <dsp:cNvPr id="0" name=""/>
        <dsp:cNvSpPr/>
      </dsp:nvSpPr>
      <dsp:spPr>
        <a:xfrm>
          <a:off x="4072356" y="1093831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072356" y="1093831"/>
        <a:ext cx="365036" cy="365036"/>
      </dsp:txXfrm>
    </dsp:sp>
    <dsp:sp modelId="{6B79DF08-C36A-D44D-90FD-4BF17B3217AC}">
      <dsp:nvSpPr>
        <dsp:cNvPr id="0" name=""/>
        <dsp:cNvSpPr/>
      </dsp:nvSpPr>
      <dsp:spPr>
        <a:xfrm>
          <a:off x="4410151" y="1757533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410151" y="1757533"/>
        <a:ext cx="365036" cy="3650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1BE51-648C-5B4F-B283-30E90BCF0077}">
      <dsp:nvSpPr>
        <dsp:cNvPr id="0" name=""/>
        <dsp:cNvSpPr/>
      </dsp:nvSpPr>
      <dsp:spPr>
        <a:xfrm>
          <a:off x="0" y="0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Réactions</a:t>
          </a:r>
        </a:p>
      </dsp:txBody>
      <dsp:txXfrm>
        <a:off x="0" y="0"/>
        <a:ext cx="3473918" cy="561594"/>
      </dsp:txXfrm>
    </dsp:sp>
    <dsp:sp modelId="{4F4555B4-E912-864E-9B1A-2108EE466F15}">
      <dsp:nvSpPr>
        <dsp:cNvPr id="0" name=""/>
        <dsp:cNvSpPr/>
      </dsp:nvSpPr>
      <dsp:spPr>
        <a:xfrm>
          <a:off x="342912" y="663702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Description</a:t>
          </a:r>
        </a:p>
      </dsp:txBody>
      <dsp:txXfrm>
        <a:off x="342912" y="663702"/>
        <a:ext cx="3386531" cy="561594"/>
      </dsp:txXfrm>
    </dsp:sp>
    <dsp:sp modelId="{34547749-13A7-124F-AB8D-5595AC31621D}">
      <dsp:nvSpPr>
        <dsp:cNvPr id="0" name=""/>
        <dsp:cNvSpPr/>
      </dsp:nvSpPr>
      <dsp:spPr>
        <a:xfrm>
          <a:off x="680707" y="1327404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Analyse</a:t>
          </a:r>
        </a:p>
      </dsp:txBody>
      <dsp:txXfrm>
        <a:off x="680707" y="1327404"/>
        <a:ext cx="3391649" cy="561594"/>
      </dsp:txXfrm>
    </dsp:sp>
    <dsp:sp modelId="{BD48B64C-A75E-5041-8F80-3B4FA35576B7}">
      <dsp:nvSpPr>
        <dsp:cNvPr id="0" name=""/>
        <dsp:cNvSpPr/>
      </dsp:nvSpPr>
      <dsp:spPr>
        <a:xfrm>
          <a:off x="1023620" y="1991106"/>
          <a:ext cx="4094480" cy="561594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1"/>
              </a:solidFill>
            </a:rPr>
            <a:t>Synthèse / Transposition</a:t>
          </a:r>
        </a:p>
      </dsp:txBody>
      <dsp:txXfrm>
        <a:off x="1023620" y="1991106"/>
        <a:ext cx="3386531" cy="561594"/>
      </dsp:txXfrm>
    </dsp:sp>
    <dsp:sp modelId="{1A802ED8-E960-254F-B228-1E73E841B77D}">
      <dsp:nvSpPr>
        <dsp:cNvPr id="0" name=""/>
        <dsp:cNvSpPr/>
      </dsp:nvSpPr>
      <dsp:spPr>
        <a:xfrm>
          <a:off x="3729443" y="430129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729443" y="430129"/>
        <a:ext cx="365036" cy="365036"/>
      </dsp:txXfrm>
    </dsp:sp>
    <dsp:sp modelId="{4348380F-C6DC-B940-A4CD-E704238C427B}">
      <dsp:nvSpPr>
        <dsp:cNvPr id="0" name=""/>
        <dsp:cNvSpPr/>
      </dsp:nvSpPr>
      <dsp:spPr>
        <a:xfrm>
          <a:off x="4072356" y="1093831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072356" y="1093831"/>
        <a:ext cx="365036" cy="365036"/>
      </dsp:txXfrm>
    </dsp:sp>
    <dsp:sp modelId="{6B79DF08-C36A-D44D-90FD-4BF17B3217AC}">
      <dsp:nvSpPr>
        <dsp:cNvPr id="0" name=""/>
        <dsp:cNvSpPr/>
      </dsp:nvSpPr>
      <dsp:spPr>
        <a:xfrm>
          <a:off x="4410151" y="1757533"/>
          <a:ext cx="365036" cy="3650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4410151" y="1757533"/>
        <a:ext cx="365036" cy="365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A3648B5-39F2-F94F-BE42-CCD62080F7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2A9AC0-3B07-6245-B9F6-5FCD3C7CC8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41A17-C137-0342-B5AD-11019F07D387}" type="datetimeFigureOut">
              <a:rPr lang="fr-FR" smtClean="0"/>
              <a:pPr/>
              <a:t>13/12/2019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E962FF-F550-3C4E-9758-7C4650D76C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F8FAF0-BEDE-284D-9C29-E189BCD6DE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26267-C2CD-1C4B-A3B7-9BFA8BBE18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636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841772"/>
            <a:ext cx="7372350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2701528"/>
            <a:ext cx="7372350" cy="1600200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4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02949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02949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21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24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93412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93412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88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226966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42453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42453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36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3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43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56277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78639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56277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78639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934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36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7886699" cy="99417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29341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87478"/>
            <a:ext cx="7886699" cy="18636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477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685800" rtl="0" eaLnBrk="1" fontAlgn="b" latinLnBrk="0" hangingPunct="1">
        <a:lnSpc>
          <a:spcPct val="8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80000"/>
        </a:lnSpc>
        <a:spcBef>
          <a:spcPts val="1000"/>
        </a:spcBef>
        <a:buClr>
          <a:srgbClr val="1B929D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685800" rtl="0" eaLnBrk="1" latinLnBrk="0" hangingPunct="1">
        <a:lnSpc>
          <a:spcPct val="80000"/>
        </a:lnSpc>
        <a:spcBef>
          <a:spcPts val="375"/>
        </a:spcBef>
        <a:buClr>
          <a:srgbClr val="1B929D"/>
        </a:buClr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685800" rtl="0" eaLnBrk="1" latinLnBrk="0" hangingPunct="1">
        <a:lnSpc>
          <a:spcPct val="80000"/>
        </a:lnSpc>
        <a:spcBef>
          <a:spcPts val="375"/>
        </a:spcBef>
        <a:buClr>
          <a:srgbClr val="1B929D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685800" rtl="0" eaLnBrk="1" latinLnBrk="0" hangingPunct="1">
        <a:lnSpc>
          <a:spcPct val="80000"/>
        </a:lnSpc>
        <a:spcBef>
          <a:spcPts val="375"/>
        </a:spcBef>
        <a:buClr>
          <a:srgbClr val="1B929D"/>
        </a:buClr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685800" rtl="0" eaLnBrk="1" latinLnBrk="0" hangingPunct="1">
        <a:lnSpc>
          <a:spcPct val="80000"/>
        </a:lnSpc>
        <a:spcBef>
          <a:spcPts val="375"/>
        </a:spcBef>
        <a:buClr>
          <a:srgbClr val="1B929D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3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/>
              <a:t>Le PS n’est qu’un élément de la situation professionnelle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587500"/>
            <a:ext cx="3492500" cy="23241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9" y="1587500"/>
            <a:ext cx="3385243" cy="23241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23365" y="2475468"/>
            <a:ext cx="389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=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fr-FR" sz="3000" dirty="0">
                <a:ea typeface="ＭＳ Ｐゴシック" pitchFamily="-111" charset="-128"/>
                <a:cs typeface="ＭＳ Ｐゴシック" pitchFamily="-111" charset="-128"/>
              </a:rPr>
              <a:t>Le débriefing : définition</a:t>
            </a:r>
          </a:p>
        </p:txBody>
      </p:sp>
      <p:sp>
        <p:nvSpPr>
          <p:cNvPr id="1536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0850" y="1028700"/>
            <a:ext cx="8235950" cy="2934123"/>
          </a:xfrm>
        </p:spPr>
        <p:txBody>
          <a:bodyPr>
            <a:normAutofit/>
          </a:bodyPr>
          <a:lstStyle/>
          <a:p>
            <a:pPr eaLnBrk="1" hangingPunct="1"/>
            <a:r>
              <a:rPr lang="fr-FR" sz="1800" dirty="0">
                <a:ea typeface="ＭＳ Ｐゴシック" pitchFamily="-111" charset="-128"/>
                <a:cs typeface="ＭＳ Ｐゴシック" pitchFamily="-111" charset="-128"/>
              </a:rPr>
              <a:t>«</a:t>
            </a:r>
            <a:r>
              <a:rPr lang="fr-FR" sz="1800" i="1" dirty="0">
                <a:ea typeface="ＭＳ Ｐゴシック" pitchFamily="-111" charset="-128"/>
                <a:cs typeface="ＭＳ Ｐゴシック" pitchFamily="-111" charset="-128"/>
              </a:rPr>
              <a:t>Toutes les séquences qui ont pour but, </a:t>
            </a:r>
            <a:r>
              <a:rPr lang="fr-FR" sz="1800" i="1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après l’action</a:t>
            </a:r>
            <a:r>
              <a:rPr lang="fr-FR" sz="1800" i="1" dirty="0">
                <a:ea typeface="ＭＳ Ｐゴシック" pitchFamily="-111" charset="-128"/>
                <a:cs typeface="ＭＳ Ｐゴシック" pitchFamily="-111" charset="-128"/>
              </a:rPr>
              <a:t>, d’amener les apprenants à une </a:t>
            </a:r>
            <a:r>
              <a:rPr lang="fr-FR" sz="1800" i="1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analyse réflexive </a:t>
            </a:r>
            <a:r>
              <a:rPr lang="fr-FR" sz="1800" i="1" dirty="0">
                <a:ea typeface="ＭＳ Ｐゴシック" pitchFamily="-111" charset="-128"/>
                <a:cs typeface="ＭＳ Ｐゴシック" pitchFamily="-111" charset="-128"/>
              </a:rPr>
              <a:t>(et </a:t>
            </a:r>
            <a:r>
              <a:rPr lang="fr-FR" sz="1800" i="1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rétrospective</a:t>
            </a:r>
            <a:r>
              <a:rPr lang="fr-FR" sz="1800" i="1" dirty="0">
                <a:ea typeface="ＭＳ Ｐゴシック" pitchFamily="-111" charset="-128"/>
                <a:cs typeface="ＭＳ Ｐゴシック" pitchFamily="-111" charset="-128"/>
              </a:rPr>
              <a:t>) de leur </a:t>
            </a:r>
            <a:r>
              <a:rPr lang="fr-FR" sz="1800" i="1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propre</a:t>
            </a:r>
            <a:r>
              <a:rPr lang="fr-FR" sz="1800" i="1" dirty="0">
                <a:ea typeface="ＭＳ Ｐゴシック" pitchFamily="-111" charset="-128"/>
                <a:cs typeface="ＭＳ Ｐゴシック" pitchFamily="-111" charset="-128"/>
              </a:rPr>
              <a:t> activité. »				</a:t>
            </a:r>
            <a:r>
              <a:rPr lang="fr-FR" sz="1200" dirty="0">
                <a:ea typeface="ＭＳ Ｐゴシック" pitchFamily="-111" charset="-128"/>
                <a:cs typeface="ＭＳ Ｐゴシック" pitchFamily="-111" charset="-128"/>
              </a:rPr>
              <a:t>Pastré, P. (2006). Apprendre par l’action, apprendre par la simulation. </a:t>
            </a:r>
            <a:r>
              <a:rPr lang="fr-FR" sz="1200" i="1" dirty="0">
                <a:ea typeface="ＭＳ Ｐゴシック" pitchFamily="-111" charset="-128"/>
                <a:cs typeface="ＭＳ Ｐゴシック" pitchFamily="-111" charset="-128"/>
              </a:rPr>
              <a:t>Education permanente, 168</a:t>
            </a:r>
            <a:r>
              <a:rPr lang="fr-FR" sz="1200" dirty="0">
                <a:ea typeface="ＭＳ Ｐゴシック" pitchFamily="-111" charset="-128"/>
                <a:cs typeface="ＭＳ Ｐゴシック" pitchFamily="-111" charset="-128"/>
              </a:rPr>
              <a:t>(3), 205-216</a:t>
            </a:r>
          </a:p>
          <a:p>
            <a:pPr eaLnBrk="1" hangingPunct="1">
              <a:buFont typeface="Wingdings" pitchFamily="-111" charset="2"/>
              <a:buNone/>
            </a:pPr>
            <a:endParaRPr lang="fr-FR" sz="1600" dirty="0">
              <a:ea typeface="ＭＳ Ｐゴシック" pitchFamily="-111" charset="-128"/>
              <a:cs typeface="ＭＳ Ｐゴシック" pitchFamily="-111" charset="-128"/>
            </a:endParaRPr>
          </a:p>
          <a:p>
            <a:r>
              <a:rPr lang="fr-FR" sz="1800" dirty="0">
                <a:ea typeface="ＭＳ Ｐゴシック" pitchFamily="-111" charset="-128"/>
                <a:cs typeface="ＭＳ Ｐゴシック" pitchFamily="-111" charset="-128"/>
              </a:rPr>
              <a:t>« </a:t>
            </a:r>
            <a:r>
              <a:rPr lang="fr-FR" sz="1800" i="1" dirty="0">
                <a:ea typeface="ＭＳ Ｐゴシック" pitchFamily="-111" charset="-128"/>
                <a:cs typeface="ＭＳ Ｐゴシック" pitchFamily="-111" charset="-128"/>
              </a:rPr>
              <a:t>Une </a:t>
            </a:r>
            <a:r>
              <a:rPr lang="fr-FR" sz="1800" i="1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pratique sociale </a:t>
            </a:r>
            <a:r>
              <a:rPr lang="fr-FR" sz="1800" i="1" dirty="0">
                <a:ea typeface="ＭＳ Ｐゴシック" pitchFamily="-111" charset="-128"/>
                <a:cs typeface="ＭＳ Ｐゴシック" pitchFamily="-111" charset="-128"/>
              </a:rPr>
              <a:t>pendant laquelle les participants </a:t>
            </a:r>
            <a:r>
              <a:rPr lang="fr-FR" sz="1800" i="1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interagissent délibérément</a:t>
            </a:r>
            <a:r>
              <a:rPr lang="fr-FR" sz="1800" i="1" dirty="0">
                <a:ea typeface="ＭＳ Ｐゴシック" pitchFamily="-111" charset="-128"/>
                <a:cs typeface="ＭＳ Ｐゴシック" pitchFamily="-111" charset="-128"/>
              </a:rPr>
              <a:t> avec les autres et l’environnement lors d’une </a:t>
            </a:r>
            <a:r>
              <a:rPr lang="fr-FR" sz="1800" i="1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réflexion</a:t>
            </a:r>
            <a:r>
              <a:rPr lang="fr-FR" sz="1800" i="1" dirty="0">
                <a:ea typeface="ＭＳ Ｐゴシック" pitchFamily="-111" charset="-128"/>
                <a:cs typeface="ＭＳ Ｐゴシック" pitchFamily="-111" charset="-128"/>
              </a:rPr>
              <a:t> sur </a:t>
            </a:r>
            <a:r>
              <a:rPr lang="fr-FR" sz="1800" i="1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l’expérience commune </a:t>
            </a:r>
            <a:r>
              <a:rPr lang="fr-FR" sz="1800" i="1" dirty="0">
                <a:ea typeface="ＭＳ Ｐゴシック" pitchFamily="-111" charset="-128"/>
                <a:cs typeface="ＭＳ Ｐゴシック" pitchFamily="-111" charset="-128"/>
              </a:rPr>
              <a:t>qu’ils ont vécue pendant le scénario. »</a:t>
            </a:r>
            <a:r>
              <a:rPr lang="fr-FR" sz="1800" dirty="0">
                <a:ea typeface="ＭＳ Ｐゴシック" pitchFamily="-111" charset="-128"/>
                <a:cs typeface="ＭＳ Ｐゴシック" pitchFamily="-111" charset="-128"/>
              </a:rPr>
              <a:t> </a:t>
            </a:r>
          </a:p>
          <a:p>
            <a:pPr lvl="2">
              <a:buNone/>
            </a:pPr>
            <a:r>
              <a:rPr lang="fr-FR" sz="1200" dirty="0">
                <a:ea typeface="ＭＳ Ｐゴシック" pitchFamily="-111" charset="-128"/>
              </a:rPr>
              <a:t>		</a:t>
            </a:r>
            <a:r>
              <a:rPr lang="en-GB" sz="12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Dieckmann, P., </a:t>
            </a:r>
            <a:r>
              <a:rPr lang="en-GB" sz="1200" dirty="0" err="1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Molin</a:t>
            </a:r>
            <a:r>
              <a:rPr lang="en-GB" sz="12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Friss</a:t>
            </a:r>
            <a:r>
              <a:rPr lang="en-GB" sz="12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, S., </a:t>
            </a:r>
            <a:r>
              <a:rPr lang="en-GB" sz="1200" dirty="0" err="1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Lippert</a:t>
            </a:r>
            <a:r>
              <a:rPr lang="en-GB" sz="12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 A. &amp; </a:t>
            </a:r>
            <a:r>
              <a:rPr lang="en-GB" sz="1200" dirty="0" err="1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Ostergaard</a:t>
            </a:r>
            <a:r>
              <a:rPr lang="en-GB" sz="12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, D. (2009). The art and science of debriefing in simulation : ideal and practice. </a:t>
            </a:r>
            <a:r>
              <a:rPr lang="en-GB" sz="1200" i="1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Medical teacher.31</a:t>
            </a:r>
            <a:r>
              <a:rPr lang="en-GB" sz="12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(7), e287-94</a:t>
            </a:r>
          </a:p>
          <a:p>
            <a:endParaRPr lang="fr-FR" sz="1800" dirty="0">
              <a:ea typeface="ＭＳ Ｐゴシック" pitchFamily="-111" charset="-128"/>
              <a:cs typeface="ＭＳ Ｐゴシック" pitchFamily="-111" charset="-128"/>
            </a:endParaRPr>
          </a:p>
          <a:p>
            <a:pPr lvl="2">
              <a:buNone/>
            </a:pPr>
            <a:r>
              <a:rPr lang="en-GB" sz="12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 </a:t>
            </a:r>
          </a:p>
          <a:p>
            <a:pPr lvl="2">
              <a:buNone/>
            </a:pPr>
            <a:endParaRPr lang="en-GB" sz="1200" dirty="0">
              <a:solidFill>
                <a:srgbClr val="000000"/>
              </a:solidFill>
              <a:ea typeface="Arial" pitchFamily="-111" charset="0"/>
              <a:cs typeface="Arial" pitchFamily="-111" charset="0"/>
            </a:endParaRPr>
          </a:p>
          <a:p>
            <a:pPr lvl="2">
              <a:buNone/>
            </a:pPr>
            <a:endParaRPr lang="en-GB" sz="1200" dirty="0">
              <a:solidFill>
                <a:srgbClr val="000000"/>
              </a:solidFill>
              <a:ea typeface="Arial" pitchFamily="-111" charset="0"/>
              <a:cs typeface="Arial" pitchFamily="-111" charset="0"/>
            </a:endParaRPr>
          </a:p>
          <a:p>
            <a:pPr algn="just" eaLnBrk="1" hangingPunct="1"/>
            <a:endParaRPr lang="fr-FR" sz="1800" dirty="0"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11" charset="-128"/>
                <a:cs typeface="ＭＳ Ｐゴシック" pitchFamily="-111" charset="-128"/>
              </a:rPr>
              <a:t>Place du PS dans le débriefing ?</a:t>
            </a:r>
          </a:p>
        </p:txBody>
      </p:sp>
      <p:sp>
        <p:nvSpPr>
          <p:cNvPr id="50179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46050" y="4657725"/>
            <a:ext cx="457200" cy="342900"/>
          </a:xfrm>
          <a:prstGeom prst="ellipse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301EA5EB-9851-604A-955D-660E507F314C}" type="slidenum">
              <a:rPr lang="fr-FR">
                <a:latin typeface="Garamond" pitchFamily="-111" charset="0"/>
              </a:rPr>
              <a:pPr/>
              <a:t>12</a:t>
            </a:fld>
            <a:endParaRPr lang="fr-FR">
              <a:latin typeface="Garamond" pitchFamily="-111" charset="0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1104900"/>
          <a:ext cx="51181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635" y="844550"/>
            <a:ext cx="1608713" cy="2813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11" charset="-128"/>
                <a:cs typeface="ＭＳ Ｐゴシック" pitchFamily="-111" charset="-128"/>
              </a:rPr>
              <a:t>Réactions des apprenants </a:t>
            </a:r>
          </a:p>
        </p:txBody>
      </p:sp>
      <p:sp>
        <p:nvSpPr>
          <p:cNvPr id="50179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46050" y="4657725"/>
            <a:ext cx="457200" cy="342900"/>
          </a:xfrm>
          <a:prstGeom prst="ellipse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301EA5EB-9851-604A-955D-660E507F314C}" type="slidenum">
              <a:rPr lang="fr-FR">
                <a:latin typeface="Garamond" pitchFamily="-111" charset="0"/>
              </a:rPr>
              <a:pPr/>
              <a:t>13</a:t>
            </a:fld>
            <a:endParaRPr lang="fr-FR">
              <a:latin typeface="Garamond" pitchFamily="-111" charset="0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1104900"/>
          <a:ext cx="51181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96458" y="939800"/>
            <a:ext cx="1618890" cy="231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304799" y="1104900"/>
            <a:ext cx="2943703" cy="594916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11" charset="-128"/>
                <a:cs typeface="ＭＳ Ｐゴシック" pitchFamily="-111" charset="-128"/>
              </a:rPr>
              <a:t>Réactions des apprenants </a:t>
            </a:r>
          </a:p>
        </p:txBody>
      </p:sp>
      <p:sp>
        <p:nvSpPr>
          <p:cNvPr id="50179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46050" y="4657725"/>
            <a:ext cx="457200" cy="342900"/>
          </a:xfrm>
          <a:prstGeom prst="ellipse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301EA5EB-9851-604A-955D-660E507F314C}" type="slidenum">
              <a:rPr lang="fr-FR">
                <a:latin typeface="Garamond" pitchFamily="-111" charset="0"/>
              </a:rPr>
              <a:pPr/>
              <a:t>14</a:t>
            </a:fld>
            <a:endParaRPr lang="fr-FR">
              <a:latin typeface="Garamond" pitchFamily="-111" charset="0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1104900"/>
          <a:ext cx="51181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llipse 7"/>
          <p:cNvSpPr/>
          <p:nvPr/>
        </p:nvSpPr>
        <p:spPr>
          <a:xfrm>
            <a:off x="304799" y="1104900"/>
            <a:ext cx="2943703" cy="594916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0" y="1699816"/>
            <a:ext cx="1366418" cy="1847850"/>
          </a:xfrm>
          <a:prstGeom prst="rect">
            <a:avLst/>
          </a:prstGeom>
        </p:spPr>
      </p:pic>
      <p:sp>
        <p:nvSpPr>
          <p:cNvPr id="10" name="Bulle ronde 9"/>
          <p:cNvSpPr/>
          <p:nvPr/>
        </p:nvSpPr>
        <p:spPr>
          <a:xfrm>
            <a:off x="6807200" y="798576"/>
            <a:ext cx="2070100" cy="612648"/>
          </a:xfrm>
          <a:prstGeom prst="wedgeEllipseCallout">
            <a:avLst>
              <a:gd name="adj1" fmla="val -28023"/>
              <a:gd name="adj2" fmla="val 14956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Pas celles du PS 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11" charset="-128"/>
                <a:cs typeface="ＭＳ Ｐゴシック" pitchFamily="-111" charset="-128"/>
              </a:rPr>
              <a:t>Description de l’action / contextualiser</a:t>
            </a:r>
          </a:p>
        </p:txBody>
      </p:sp>
      <p:sp>
        <p:nvSpPr>
          <p:cNvPr id="50179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46050" y="4657725"/>
            <a:ext cx="457200" cy="342900"/>
          </a:xfrm>
          <a:prstGeom prst="ellipse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301EA5EB-9851-604A-955D-660E507F314C}" type="slidenum">
              <a:rPr lang="fr-FR">
                <a:latin typeface="Garamond" pitchFamily="-111" charset="0"/>
              </a:rPr>
              <a:pPr/>
              <a:t>15</a:t>
            </a:fld>
            <a:endParaRPr lang="fr-FR">
              <a:latin typeface="Garamond" pitchFamily="-111" charset="0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1104900"/>
          <a:ext cx="51181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llipse 7"/>
          <p:cNvSpPr/>
          <p:nvPr/>
        </p:nvSpPr>
        <p:spPr>
          <a:xfrm>
            <a:off x="603250" y="1786334"/>
            <a:ext cx="2943703" cy="594916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8" y="556554"/>
            <a:ext cx="2000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11" charset="-128"/>
                <a:cs typeface="ＭＳ Ｐゴシック" pitchFamily="-111" charset="-128"/>
              </a:rPr>
              <a:t>Description de l’action / contextualiser</a:t>
            </a:r>
          </a:p>
        </p:txBody>
      </p:sp>
      <p:sp>
        <p:nvSpPr>
          <p:cNvPr id="50179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46050" y="4657725"/>
            <a:ext cx="457200" cy="342900"/>
          </a:xfrm>
          <a:prstGeom prst="ellipse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301EA5EB-9851-604A-955D-660E507F314C}" type="slidenum">
              <a:rPr lang="fr-FR">
                <a:latin typeface="Garamond" pitchFamily="-111" charset="0"/>
              </a:rPr>
              <a:pPr/>
              <a:t>16</a:t>
            </a:fld>
            <a:endParaRPr lang="fr-FR">
              <a:latin typeface="Garamond" pitchFamily="-111" charset="0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1104900"/>
          <a:ext cx="51181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llipse 7"/>
          <p:cNvSpPr/>
          <p:nvPr/>
        </p:nvSpPr>
        <p:spPr>
          <a:xfrm>
            <a:off x="603250" y="1786334"/>
            <a:ext cx="2943703" cy="594916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0" y="1699816"/>
            <a:ext cx="1366418" cy="1847850"/>
          </a:xfrm>
          <a:prstGeom prst="rect">
            <a:avLst/>
          </a:prstGeom>
        </p:spPr>
      </p:pic>
      <p:sp>
        <p:nvSpPr>
          <p:cNvPr id="10" name="Bulle ronde 9"/>
          <p:cNvSpPr/>
          <p:nvPr/>
        </p:nvSpPr>
        <p:spPr>
          <a:xfrm>
            <a:off x="6191250" y="798576"/>
            <a:ext cx="2711450" cy="612648"/>
          </a:xfrm>
          <a:prstGeom prst="wedgeEllipseCallout">
            <a:avLst>
              <a:gd name="adj1" fmla="val -13035"/>
              <a:gd name="adj2" fmla="val 16200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Comportements des apprenants 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11" charset="-128"/>
                <a:cs typeface="ＭＳ Ｐゴシック" pitchFamily="-111" charset="-128"/>
              </a:rPr>
              <a:t>Analyse : schémas de pensée sous tendant l’action / décontextualiser</a:t>
            </a:r>
          </a:p>
        </p:txBody>
      </p:sp>
      <p:sp>
        <p:nvSpPr>
          <p:cNvPr id="50179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46050" y="4657725"/>
            <a:ext cx="457200" cy="342900"/>
          </a:xfrm>
          <a:prstGeom prst="ellipse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301EA5EB-9851-604A-955D-660E507F314C}" type="slidenum">
              <a:rPr lang="fr-FR">
                <a:latin typeface="Garamond" pitchFamily="-111" charset="0"/>
              </a:rPr>
              <a:pPr/>
              <a:t>17</a:t>
            </a:fld>
            <a:endParaRPr lang="fr-FR">
              <a:latin typeface="Garamond" pitchFamily="-111" charset="0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1104900"/>
          <a:ext cx="51181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llipse 7"/>
          <p:cNvSpPr/>
          <p:nvPr/>
        </p:nvSpPr>
        <p:spPr>
          <a:xfrm>
            <a:off x="914400" y="2381250"/>
            <a:ext cx="2943703" cy="594916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3500" y="1217881"/>
            <a:ext cx="2349500" cy="17582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11" charset="-128"/>
                <a:cs typeface="ＭＳ Ｐゴシック" pitchFamily="-111" charset="-128"/>
              </a:rPr>
              <a:t>Analyse : schémas de pensée sous tendant l’action / décontextualiser</a:t>
            </a:r>
          </a:p>
        </p:txBody>
      </p:sp>
      <p:sp>
        <p:nvSpPr>
          <p:cNvPr id="50179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46050" y="4657725"/>
            <a:ext cx="457200" cy="342900"/>
          </a:xfrm>
          <a:prstGeom prst="ellipse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301EA5EB-9851-604A-955D-660E507F314C}" type="slidenum">
              <a:rPr lang="fr-FR">
                <a:latin typeface="Garamond" pitchFamily="-111" charset="0"/>
              </a:rPr>
              <a:pPr/>
              <a:t>18</a:t>
            </a:fld>
            <a:endParaRPr lang="fr-FR">
              <a:latin typeface="Garamond" pitchFamily="-111" charset="0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1104900"/>
          <a:ext cx="51181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llipse 7"/>
          <p:cNvSpPr/>
          <p:nvPr/>
        </p:nvSpPr>
        <p:spPr>
          <a:xfrm>
            <a:off x="914400" y="2381250"/>
            <a:ext cx="2943703" cy="594916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0" y="1699816"/>
            <a:ext cx="1366418" cy="1847850"/>
          </a:xfrm>
          <a:prstGeom prst="rect">
            <a:avLst/>
          </a:prstGeom>
        </p:spPr>
      </p:pic>
      <p:sp>
        <p:nvSpPr>
          <p:cNvPr id="10" name="Bulle ronde 9"/>
          <p:cNvSpPr/>
          <p:nvPr/>
        </p:nvSpPr>
        <p:spPr>
          <a:xfrm>
            <a:off x="5553075" y="657225"/>
            <a:ext cx="3486150" cy="753999"/>
          </a:xfrm>
          <a:prstGeom prst="wedgeEllipseCallout">
            <a:avLst>
              <a:gd name="adj1" fmla="val -13035"/>
              <a:gd name="adj2" fmla="val 16200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Déconstruire pour reconstruire les raisonnements de l’apprenant!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11" charset="-128"/>
                <a:cs typeface="ＭＳ Ｐゴシック" pitchFamily="-111" charset="-128"/>
              </a:rPr>
              <a:t>Synthèse et transposition / </a:t>
            </a:r>
            <a:r>
              <a:rPr lang="fr-FR" sz="2800" dirty="0" err="1">
                <a:ea typeface="ＭＳ Ｐゴシック" pitchFamily="-111" charset="-128"/>
                <a:cs typeface="ＭＳ Ｐゴシック" pitchFamily="-111" charset="-128"/>
              </a:rPr>
              <a:t>recontextualiser</a:t>
            </a:r>
            <a:endParaRPr lang="fr-FR" sz="280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0179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46050" y="4657725"/>
            <a:ext cx="457200" cy="342900"/>
          </a:xfrm>
          <a:prstGeom prst="ellipse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301EA5EB-9851-604A-955D-660E507F314C}" type="slidenum">
              <a:rPr lang="fr-FR">
                <a:latin typeface="Garamond" pitchFamily="-111" charset="0"/>
              </a:rPr>
              <a:pPr/>
              <a:t>19</a:t>
            </a:fld>
            <a:endParaRPr lang="fr-FR">
              <a:latin typeface="Garamond" pitchFamily="-111" charset="0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1104900"/>
          <a:ext cx="51181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llipse 7"/>
          <p:cNvSpPr/>
          <p:nvPr/>
        </p:nvSpPr>
        <p:spPr>
          <a:xfrm>
            <a:off x="1776650" y="3062684"/>
            <a:ext cx="4014550" cy="594916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9898" y="1263371"/>
            <a:ext cx="1695450" cy="22357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E565D-7CFF-CE4F-BA70-0744F0D71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550" y="711200"/>
            <a:ext cx="5376205" cy="17907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r-FR" sz="3556" dirty="0"/>
              <a:t>Mettre ou ne pas mettre le patient simulé au débriefing:</a:t>
            </a:r>
            <a:br>
              <a:rPr lang="fr-FR" sz="3556" dirty="0"/>
            </a:br>
            <a:r>
              <a:rPr lang="fr-FR" sz="3556" dirty="0"/>
              <a:t>telle est la question ?</a:t>
            </a:r>
            <a:br>
              <a:rPr lang="fr-FR" sz="4000" dirty="0"/>
            </a:br>
            <a:endParaRPr lang="fr-FR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85C82A-4310-AC48-B685-1443790D6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550" y="2421136"/>
            <a:ext cx="5619750" cy="791964"/>
          </a:xfrm>
        </p:spPr>
        <p:txBody>
          <a:bodyPr>
            <a:noAutofit/>
          </a:bodyPr>
          <a:lstStyle/>
          <a:p>
            <a:pPr algn="ctr"/>
            <a:r>
              <a:rPr lang="fr-FR" sz="2400" dirty="0"/>
              <a:t>Dr T. Secheresse</a:t>
            </a:r>
          </a:p>
          <a:p>
            <a:pPr algn="ctr"/>
            <a:r>
              <a:rPr lang="fr-FR" dirty="0"/>
              <a:t>…et quelques héros du 9</a:t>
            </a:r>
            <a:r>
              <a:rPr lang="fr-FR" baseline="30000" dirty="0"/>
              <a:t>ème</a:t>
            </a:r>
            <a:r>
              <a:rPr lang="fr-FR" dirty="0"/>
              <a:t> art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8649" y="3402528"/>
            <a:ext cx="3443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CESU 73 / CEnSIM – Centre d’Enseignement par Simulation</a:t>
            </a:r>
          </a:p>
          <a:p>
            <a:pPr algn="ctr"/>
            <a:r>
              <a:rPr lang="fr-FR" sz="1400" dirty="0"/>
              <a:t>C.H. Métropole Savoie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85836" y="3402528"/>
            <a:ext cx="3789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LaRAC – Laboratoire de Recherche sur les Apprentissage en Contexte	</a:t>
            </a:r>
          </a:p>
          <a:p>
            <a:pPr algn="ctr"/>
            <a:r>
              <a:rPr lang="fr-FR" sz="1400" dirty="0" err="1"/>
              <a:t>Univ</a:t>
            </a:r>
            <a:r>
              <a:rPr lang="fr-FR" sz="1400" dirty="0"/>
              <a:t>. Grenoble Alpes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428625"/>
            <a:ext cx="219551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543673" y="790575"/>
            <a:ext cx="2093890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COMPLEXE DANS MON DEBRIEFING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68441" y="657225"/>
            <a:ext cx="646907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63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11" charset="-128"/>
                <a:cs typeface="ＭＳ Ｐゴシック" pitchFamily="-111" charset="-128"/>
              </a:rPr>
              <a:t>Synthèse et transposition / </a:t>
            </a:r>
            <a:r>
              <a:rPr lang="fr-FR" sz="2800" dirty="0" err="1">
                <a:ea typeface="ＭＳ Ｐゴシック" pitchFamily="-111" charset="-128"/>
                <a:cs typeface="ＭＳ Ｐゴシック" pitchFamily="-111" charset="-128"/>
              </a:rPr>
              <a:t>recontextualiser</a:t>
            </a:r>
            <a:endParaRPr lang="fr-FR" sz="280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0179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46050" y="4657725"/>
            <a:ext cx="457200" cy="342900"/>
          </a:xfrm>
          <a:prstGeom prst="ellipse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301EA5EB-9851-604A-955D-660E507F314C}" type="slidenum">
              <a:rPr lang="fr-FR">
                <a:latin typeface="Garamond" pitchFamily="-111" charset="0"/>
              </a:rPr>
              <a:pPr/>
              <a:t>20</a:t>
            </a:fld>
            <a:endParaRPr lang="fr-FR">
              <a:latin typeface="Garamond" pitchFamily="-111" charset="0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1104900"/>
          <a:ext cx="51181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llipse 7"/>
          <p:cNvSpPr/>
          <p:nvPr/>
        </p:nvSpPr>
        <p:spPr>
          <a:xfrm>
            <a:off x="1776650" y="3062684"/>
            <a:ext cx="4014550" cy="594916"/>
          </a:xfrm>
          <a:prstGeom prst="ellipse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0" y="1699816"/>
            <a:ext cx="1366418" cy="1847850"/>
          </a:xfrm>
          <a:prstGeom prst="rect">
            <a:avLst/>
          </a:prstGeom>
        </p:spPr>
      </p:pic>
      <p:sp>
        <p:nvSpPr>
          <p:cNvPr id="10" name="Bulle ronde 9"/>
          <p:cNvSpPr/>
          <p:nvPr/>
        </p:nvSpPr>
        <p:spPr>
          <a:xfrm>
            <a:off x="6191250" y="798576"/>
            <a:ext cx="2711450" cy="612648"/>
          </a:xfrm>
          <a:prstGeom prst="wedgeEllipseCallout">
            <a:avLst>
              <a:gd name="adj1" fmla="val -13035"/>
              <a:gd name="adj2" fmla="val 16200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Transfert de connaissances 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11" charset="-128"/>
                <a:cs typeface="ＭＳ Ｐゴシック" pitchFamily="-111" charset="-128"/>
              </a:rPr>
              <a:t>Place du PS dans le débriefing ?</a:t>
            </a:r>
          </a:p>
        </p:txBody>
      </p:sp>
      <p:sp>
        <p:nvSpPr>
          <p:cNvPr id="50179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46050" y="4657725"/>
            <a:ext cx="457200" cy="342900"/>
          </a:xfrm>
          <a:prstGeom prst="ellipse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fld id="{301EA5EB-9851-604A-955D-660E507F314C}" type="slidenum">
              <a:rPr lang="fr-FR">
                <a:latin typeface="Garamond" pitchFamily="-111" charset="0"/>
              </a:rPr>
              <a:pPr/>
              <a:t>21</a:t>
            </a:fld>
            <a:endParaRPr lang="fr-FR">
              <a:latin typeface="Garamond" pitchFamily="-111" charset="0"/>
            </a:endParaRPr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1104900"/>
          <a:ext cx="5118100" cy="255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635" y="844550"/>
            <a:ext cx="1608713" cy="2813050"/>
          </a:xfrm>
          <a:prstGeom prst="rect">
            <a:avLst/>
          </a:prstGeom>
        </p:spPr>
      </p:pic>
      <p:sp>
        <p:nvSpPr>
          <p:cNvPr id="6" name="Multiplication 5"/>
          <p:cNvSpPr/>
          <p:nvPr/>
        </p:nvSpPr>
        <p:spPr>
          <a:xfrm>
            <a:off x="6032500" y="844550"/>
            <a:ext cx="3517900" cy="3282950"/>
          </a:xfrm>
          <a:prstGeom prst="mathMultiply">
            <a:avLst>
              <a:gd name="adj1" fmla="val 5111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/>
              <a:t>Le point de vue du patient simulé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50" y="1030064"/>
            <a:ext cx="4133850" cy="28180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4" y="675005"/>
            <a:ext cx="4910508" cy="20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438525" y="3034784"/>
            <a:ext cx="413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Importance du feedback apporté par le PS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55" y="32553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706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eaLnBrk="1" hangingPunct="1"/>
            <a:r>
              <a:rPr lang="fr-FR" altLang="fr-FR" sz="2800" dirty="0">
                <a:ea typeface="ＭＳ Ｐゴシック" pitchFamily="-109" charset="-128"/>
              </a:rPr>
              <a:t>Feedback </a:t>
            </a:r>
            <a:r>
              <a:rPr lang="en-US" altLang="fr-FR" sz="2800" dirty="0">
                <a:ea typeface="ＭＳ Ｐゴシック" pitchFamily="-109" charset="-128"/>
              </a:rPr>
              <a:t>#</a:t>
            </a:r>
            <a:r>
              <a:rPr lang="fr-FR" altLang="fr-FR" sz="2800" dirty="0">
                <a:ea typeface="ＭＳ Ｐゴシック" pitchFamily="-109" charset="-128"/>
              </a:rPr>
              <a:t> débriefing</a:t>
            </a:r>
          </a:p>
        </p:txBody>
      </p:sp>
      <p:sp>
        <p:nvSpPr>
          <p:cNvPr id="17411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057400" y="1143000"/>
            <a:ext cx="6705600" cy="3429000"/>
          </a:xfrm>
        </p:spPr>
        <p:txBody>
          <a:bodyPr/>
          <a:lstStyle/>
          <a:p>
            <a:pPr eaLnBrk="1" hangingPunct="1"/>
            <a:r>
              <a:rPr lang="fr-FR" altLang="fr-FR" sz="1800" dirty="0">
                <a:ea typeface="ＭＳ Ｐゴシック" pitchFamily="-109" charset="-128"/>
              </a:rPr>
              <a:t>Feedback : « </a:t>
            </a:r>
            <a:r>
              <a:rPr lang="fr-FR" altLang="fr-FR" sz="1800" i="1" dirty="0">
                <a:solidFill>
                  <a:srgbClr val="FF0000"/>
                </a:solidFill>
                <a:ea typeface="ＭＳ Ｐゴシック" pitchFamily="-109" charset="-128"/>
              </a:rPr>
              <a:t>message spécifique</a:t>
            </a:r>
            <a:r>
              <a:rPr lang="fr-FR" altLang="fr-FR" sz="1800" i="1" dirty="0">
                <a:ea typeface="ＭＳ Ｐゴシック" pitchFamily="-109" charset="-128"/>
              </a:rPr>
              <a:t>, basé sur l’observation de l’étudiant en train d’effectuer une tâche professionnelle et </a:t>
            </a:r>
            <a:r>
              <a:rPr lang="fr-FR" altLang="fr-FR" sz="1800" i="1" dirty="0">
                <a:solidFill>
                  <a:srgbClr val="FF0000"/>
                </a:solidFill>
                <a:ea typeface="ＭＳ Ｐゴシック" pitchFamily="-109" charset="-128"/>
              </a:rPr>
              <a:t>communiqué</a:t>
            </a:r>
            <a:r>
              <a:rPr lang="fr-FR" altLang="fr-FR" sz="1800" i="1" dirty="0">
                <a:ea typeface="ＭＳ Ｐゴシック" pitchFamily="-109" charset="-128"/>
              </a:rPr>
              <a:t> à l’étudiant dans l’intention de l’</a:t>
            </a:r>
            <a:r>
              <a:rPr lang="fr-FR" altLang="fr-FR" sz="1800" i="1" dirty="0">
                <a:solidFill>
                  <a:srgbClr val="FF0000"/>
                </a:solidFill>
                <a:ea typeface="ＭＳ Ｐゴシック" pitchFamily="-109" charset="-128"/>
              </a:rPr>
              <a:t>informer</a:t>
            </a:r>
            <a:r>
              <a:rPr lang="fr-FR" altLang="fr-FR" sz="1800" i="1" dirty="0">
                <a:ea typeface="ＭＳ Ｐゴシック" pitchFamily="-109" charset="-128"/>
              </a:rPr>
              <a:t> et de lui offrir une opportunité pour améliorer sa performance</a:t>
            </a:r>
            <a:r>
              <a:rPr lang="fr-FR" altLang="fr-FR" sz="1800" dirty="0">
                <a:ea typeface="ＭＳ Ｐゴシック" pitchFamily="-109" charset="-128"/>
              </a:rPr>
              <a:t> ».</a:t>
            </a:r>
          </a:p>
          <a:p>
            <a:pPr lvl="2" eaLnBrk="1" hangingPunct="1">
              <a:buFont typeface="Wingdings" pitchFamily="-109" charset="2"/>
              <a:buNone/>
            </a:pPr>
            <a:r>
              <a:rPr lang="fr-FR" altLang="fr-FR" sz="1400" dirty="0">
                <a:ea typeface="ＭＳ Ｐゴシック" pitchFamily="-109" charset="-128"/>
              </a:rPr>
              <a:t>		</a:t>
            </a:r>
            <a:r>
              <a:rPr lang="fr-FR" altLang="fr-FR" sz="1200" dirty="0">
                <a:ea typeface="ＭＳ Ｐゴシック" pitchFamily="-109" charset="-128"/>
              </a:rPr>
              <a:t>O </a:t>
            </a:r>
            <a:r>
              <a:rPr lang="fr-FR" altLang="fr-FR" sz="1200" dirty="0" err="1">
                <a:ea typeface="ＭＳ Ｐゴシック" pitchFamily="-109" charset="-128"/>
              </a:rPr>
              <a:t>Brien</a:t>
            </a:r>
            <a:r>
              <a:rPr lang="fr-FR" altLang="fr-FR" sz="1200" dirty="0">
                <a:ea typeface="ＭＳ Ｐゴシック" pitchFamily="-109" charset="-128"/>
              </a:rPr>
              <a:t>, H., Marks, M. &amp; </a:t>
            </a:r>
            <a:r>
              <a:rPr lang="fr-FR" altLang="fr-FR" sz="1200" dirty="0" err="1">
                <a:ea typeface="ＭＳ Ｐゴシック" pitchFamily="-109" charset="-128"/>
              </a:rPr>
              <a:t>Charlin</a:t>
            </a:r>
            <a:r>
              <a:rPr lang="fr-FR" altLang="fr-FR" sz="1200" dirty="0">
                <a:ea typeface="ＭＳ Ｐゴシック" pitchFamily="-109" charset="-128"/>
              </a:rPr>
              <a:t>, B. (2003). Le feedback (ou </a:t>
            </a:r>
            <a:r>
              <a:rPr lang="fr-FR" altLang="fr-FR" sz="1200" dirty="0" err="1">
                <a:ea typeface="ＭＳ Ｐゴシック" pitchFamily="-109" charset="-128"/>
              </a:rPr>
              <a:t>rétro-action</a:t>
            </a:r>
            <a:r>
              <a:rPr lang="fr-FR" altLang="fr-FR" sz="1200" dirty="0">
                <a:ea typeface="ＭＳ Ｐゴシック" pitchFamily="-109" charset="-128"/>
              </a:rPr>
              <a:t>): un élément essentiel de l’intervention pédagogique en milieu clinique. </a:t>
            </a:r>
            <a:r>
              <a:rPr lang="fr-FR" altLang="fr-FR" sz="1200" i="1" dirty="0">
                <a:ea typeface="ＭＳ Ｐゴシック" pitchFamily="-109" charset="-128"/>
              </a:rPr>
              <a:t>Pédagogie médicale, 4</a:t>
            </a:r>
            <a:r>
              <a:rPr lang="fr-FR" altLang="fr-FR" sz="1200" dirty="0">
                <a:ea typeface="ＭＳ Ｐゴシック" pitchFamily="-109" charset="-128"/>
              </a:rPr>
              <a:t>, 184-91</a:t>
            </a:r>
          </a:p>
          <a:p>
            <a:pPr lvl="2" eaLnBrk="1" hangingPunct="1">
              <a:buFont typeface="Wingdings" pitchFamily="-109" charset="2"/>
              <a:buNone/>
            </a:pPr>
            <a:endParaRPr lang="fr-FR" altLang="fr-FR" sz="1200" dirty="0">
              <a:ea typeface="ＭＳ Ｐゴシック" pitchFamily="-109" charset="-128"/>
            </a:endParaRPr>
          </a:p>
          <a:p>
            <a:pPr lvl="2" eaLnBrk="1" hangingPunct="1">
              <a:buFont typeface="Wingdings" pitchFamily="-109" charset="2"/>
              <a:buNone/>
            </a:pPr>
            <a:endParaRPr lang="fr-FR" altLang="fr-FR" sz="1200" dirty="0">
              <a:ea typeface="ＭＳ Ｐゴシック" pitchFamily="-109" charset="-128"/>
            </a:endParaRPr>
          </a:p>
          <a:p>
            <a:pPr lvl="2" eaLnBrk="1" hangingPunct="1">
              <a:buFont typeface="Wingdings" pitchFamily="-109" charset="2"/>
              <a:buNone/>
            </a:pPr>
            <a:endParaRPr lang="fr-FR" altLang="fr-FR" sz="1200" dirty="0">
              <a:ea typeface="ＭＳ Ｐゴシック" pitchFamily="-109" charset="-128"/>
            </a:endParaRPr>
          </a:p>
          <a:p>
            <a:pPr eaLnBrk="1" hangingPunct="1"/>
            <a:r>
              <a:rPr lang="fr-FR" altLang="fr-FR" sz="1800" dirty="0">
                <a:ea typeface="ＭＳ Ｐゴシック" pitchFamily="-109" charset="-128"/>
              </a:rPr>
              <a:t>« </a:t>
            </a:r>
            <a:r>
              <a:rPr lang="fr-FR" altLang="fr-FR" sz="1800" i="1" dirty="0">
                <a:ea typeface="ＭＳ Ｐゴシック" pitchFamily="-109" charset="-128"/>
              </a:rPr>
              <a:t>Le débriefing représente une </a:t>
            </a:r>
            <a:r>
              <a:rPr lang="fr-FR" altLang="fr-FR" sz="1800" i="1" dirty="0">
                <a:solidFill>
                  <a:srgbClr val="FF0000"/>
                </a:solidFill>
                <a:ea typeface="ＭＳ Ｐゴシック" pitchFamily="-109" charset="-128"/>
              </a:rPr>
              <a:t>réflexion guidée ou facilitée</a:t>
            </a:r>
            <a:r>
              <a:rPr lang="fr-FR" altLang="fr-FR" sz="1800" i="1" dirty="0">
                <a:ea typeface="ＭＳ Ｐゴシック" pitchFamily="-109" charset="-128"/>
              </a:rPr>
              <a:t> durant un cycle d’apprentissage expérientiel.</a:t>
            </a:r>
            <a:r>
              <a:rPr lang="fr-FR" altLang="fr-FR" sz="1800" dirty="0">
                <a:ea typeface="ＭＳ Ｐゴシック" pitchFamily="-109" charset="-128"/>
              </a:rPr>
              <a:t> »</a:t>
            </a:r>
          </a:p>
          <a:p>
            <a:pPr lvl="2" eaLnBrk="1" hangingPunct="1">
              <a:buFont typeface="Wingdings" pitchFamily="-109" charset="2"/>
              <a:buNone/>
            </a:pPr>
            <a:r>
              <a:rPr lang="fr-FR" altLang="fr-FR" sz="1200" dirty="0">
                <a:ea typeface="ＭＳ Ｐゴシック" pitchFamily="-109" charset="-128"/>
              </a:rPr>
              <a:t>		</a:t>
            </a:r>
            <a:r>
              <a:rPr lang="fr-FR" altLang="fr-FR" sz="1200" dirty="0" err="1">
                <a:ea typeface="ＭＳ Ｐゴシック" pitchFamily="-109" charset="-128"/>
              </a:rPr>
              <a:t>Fanning</a:t>
            </a:r>
            <a:r>
              <a:rPr lang="fr-FR" altLang="fr-FR" sz="1200" dirty="0">
                <a:ea typeface="ＭＳ Ｐゴシック" pitchFamily="-109" charset="-128"/>
              </a:rPr>
              <a:t>, R. &amp; Gaba, D. (2007).The </a:t>
            </a:r>
            <a:r>
              <a:rPr lang="fr-FR" altLang="fr-FR" sz="1200" dirty="0" err="1">
                <a:ea typeface="ＭＳ Ｐゴシック" pitchFamily="-109" charset="-128"/>
              </a:rPr>
              <a:t>role</a:t>
            </a:r>
            <a:r>
              <a:rPr lang="fr-FR" altLang="fr-FR" sz="1200" dirty="0">
                <a:ea typeface="ＭＳ Ｐゴシック" pitchFamily="-109" charset="-128"/>
              </a:rPr>
              <a:t> of débriefing in simulation-</a:t>
            </a:r>
            <a:r>
              <a:rPr lang="fr-FR" altLang="fr-FR" sz="1200" dirty="0" err="1">
                <a:ea typeface="ＭＳ Ｐゴシック" pitchFamily="-109" charset="-128"/>
              </a:rPr>
              <a:t>based</a:t>
            </a:r>
            <a:r>
              <a:rPr lang="fr-FR" altLang="fr-FR" sz="1200" dirty="0">
                <a:ea typeface="ＭＳ Ｐゴシック" pitchFamily="-109" charset="-128"/>
              </a:rPr>
              <a:t> </a:t>
            </a:r>
            <a:r>
              <a:rPr lang="fr-FR" altLang="fr-FR" sz="1200" dirty="0" err="1">
                <a:ea typeface="ＭＳ Ｐゴシック" pitchFamily="-109" charset="-128"/>
              </a:rPr>
              <a:t>learning</a:t>
            </a:r>
            <a:r>
              <a:rPr lang="fr-FR" altLang="fr-FR" sz="1200" dirty="0">
                <a:ea typeface="ＭＳ Ｐゴシック" pitchFamily="-109" charset="-128"/>
              </a:rPr>
              <a:t>. </a:t>
            </a:r>
            <a:r>
              <a:rPr lang="fr-FR" altLang="fr-FR" sz="1200" i="1" dirty="0">
                <a:ea typeface="ＭＳ Ｐゴシック" pitchFamily="-109" charset="-128"/>
              </a:rPr>
              <a:t>Simulation in Healthcare, 2</a:t>
            </a:r>
            <a:r>
              <a:rPr lang="fr-FR" altLang="fr-FR" sz="1200" dirty="0">
                <a:ea typeface="ＭＳ Ｐゴシック" pitchFamily="-109" charset="-128"/>
              </a:rPr>
              <a:t>(2),115-25</a:t>
            </a:r>
          </a:p>
          <a:p>
            <a:pPr lvl="2" eaLnBrk="1" hangingPunct="1">
              <a:buFont typeface="Wingdings" pitchFamily="-109" charset="2"/>
              <a:buNone/>
            </a:pPr>
            <a:endParaRPr lang="fr-FR" altLang="fr-FR" sz="1200" dirty="0">
              <a:ea typeface="ＭＳ Ｐゴシック" pitchFamily="-109" charset="-128"/>
            </a:endParaRPr>
          </a:p>
          <a:p>
            <a:pPr lvl="2" eaLnBrk="1" hangingPunct="1">
              <a:buFont typeface="Wingdings" pitchFamily="-109" charset="2"/>
              <a:buNone/>
            </a:pPr>
            <a:endParaRPr lang="fr-FR" altLang="fr-FR" sz="1200" dirty="0">
              <a:ea typeface="ＭＳ Ｐゴシック" pitchFamily="-109" charset="-128"/>
            </a:endParaRPr>
          </a:p>
          <a:p>
            <a:pPr lvl="2" eaLnBrk="1" hangingPunct="1">
              <a:buFont typeface="Wingdings" pitchFamily="-109" charset="2"/>
              <a:buNone/>
            </a:pPr>
            <a:endParaRPr lang="fr-FR" altLang="fr-FR" sz="1200" dirty="0">
              <a:ea typeface="ＭＳ Ｐゴシック" pitchFamily="-109" charset="-128"/>
            </a:endParaRPr>
          </a:p>
          <a:p>
            <a:pPr lvl="2" eaLnBrk="1" hangingPunct="1">
              <a:buFont typeface="Wingdings" pitchFamily="-109" charset="2"/>
              <a:buNone/>
            </a:pPr>
            <a:endParaRPr lang="fr-FR" altLang="fr-FR" sz="1400" dirty="0">
              <a:ea typeface="ＭＳ Ｐゴシック" pitchFamily="-109" charset="-128"/>
            </a:endParaRPr>
          </a:p>
          <a:p>
            <a:pPr lvl="2" eaLnBrk="1" hangingPunct="1"/>
            <a:endParaRPr lang="fr-FR" altLang="fr-FR" sz="1400" dirty="0">
              <a:ea typeface="ＭＳ Ｐゴシック" pitchFamily="-109" charset="-128"/>
            </a:endParaRPr>
          </a:p>
        </p:txBody>
      </p:sp>
      <p:pic>
        <p:nvPicPr>
          <p:cNvPr id="17413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5850"/>
            <a:ext cx="16637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4650"/>
            <a:ext cx="176053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849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01" y="1496363"/>
            <a:ext cx="2781224" cy="16796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72196" y="3250028"/>
            <a:ext cx="2218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Pendant la simulation</a:t>
            </a:r>
          </a:p>
          <a:p>
            <a:pPr algn="ctr"/>
            <a:r>
              <a:rPr lang="fr-FR" dirty="0"/>
              <a:t>( behaviorisme)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7886699" cy="994172"/>
          </a:xfrm>
        </p:spPr>
        <p:txBody>
          <a:bodyPr anchor="t">
            <a:normAutofit/>
          </a:bodyPr>
          <a:lstStyle/>
          <a:p>
            <a:r>
              <a:rPr lang="fr-FR" sz="2800" dirty="0"/>
              <a:t>Feedback oui mais quand ?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68" y="135480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505494" y="3282130"/>
            <a:ext cx="239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Pendant le débriefing</a:t>
            </a:r>
          </a:p>
          <a:p>
            <a:pPr algn="ctr"/>
            <a:r>
              <a:rPr lang="fr-FR" dirty="0"/>
              <a:t>( socio constructivisme)</a:t>
            </a:r>
          </a:p>
        </p:txBody>
      </p:sp>
    </p:spTree>
    <p:extLst>
      <p:ext uri="{BB962C8B-B14F-4D97-AF65-F5344CB8AC3E}">
        <p14:creationId xmlns:p14="http://schemas.microsoft.com/office/powerpoint/2010/main" val="1502393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D7BAA-E514-4747-8BDB-95044F33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/>
              <a:t>Le PS est-il objectif pendant le débriefing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8B2863-53E3-354D-A5A6-8A13BD47D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69219"/>
            <a:ext cx="4886325" cy="2934123"/>
          </a:xfrm>
        </p:spPr>
        <p:txBody>
          <a:bodyPr>
            <a:normAutofit/>
          </a:bodyPr>
          <a:lstStyle/>
          <a:p>
            <a:r>
              <a:rPr lang="fr-FR" dirty="0"/>
              <a:t>Les retro informations sont-elles de réels feedbacks informatifs en lien avec les objectifs…?</a:t>
            </a:r>
          </a:p>
          <a:p>
            <a:endParaRPr lang="fr-FR" dirty="0"/>
          </a:p>
          <a:p>
            <a:r>
              <a:rPr lang="fr-FR" dirty="0"/>
              <a:t> …ou sont-elles de l’ordre de l’affectif en lien avec une histoire de vie?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424" y="1165225"/>
            <a:ext cx="2183924" cy="25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71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/>
              <a:t>Le PS « pot de fleur » du débriefing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28650" y="1369219"/>
            <a:ext cx="3879850" cy="2934123"/>
          </a:xfrm>
        </p:spPr>
        <p:txBody>
          <a:bodyPr/>
          <a:lstStyle/>
          <a:p>
            <a:r>
              <a:rPr lang="fr-FR" dirty="0"/>
              <a:t>N’intervient quasiment pas </a:t>
            </a:r>
          </a:p>
          <a:p>
            <a:r>
              <a:rPr lang="fr-FR" dirty="0"/>
              <a:t>Trouve le temps long</a:t>
            </a:r>
          </a:p>
          <a:p>
            <a:r>
              <a:rPr lang="fr-FR" dirty="0"/>
              <a:t>A autre chose à faire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50" y="948022"/>
            <a:ext cx="2368550" cy="290642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D7BAA-E514-4747-8BDB-95044F33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/>
              <a:t>Impact sur le « futur patient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8B2863-53E3-354D-A5A6-8A13BD47D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990600"/>
            <a:ext cx="7886700" cy="2934123"/>
          </a:xfrm>
        </p:spPr>
        <p:txBody>
          <a:bodyPr/>
          <a:lstStyle/>
          <a:p>
            <a:r>
              <a:rPr lang="fr-FR" dirty="0"/>
              <a:t>Le PS possède t’il les connaissances nécessaires pour correctement interpréter les éléments techniques lors du débriefing ?</a:t>
            </a:r>
          </a:p>
          <a:p>
            <a:r>
              <a:rPr lang="fr-FR" dirty="0"/>
              <a:t>L’erreur n’est pas permise quand on le soigne</a:t>
            </a:r>
          </a:p>
          <a:p>
            <a:r>
              <a:rPr lang="fr-FR" dirty="0"/>
              <a:t>Perte de confiance dans les professionnels de santé</a:t>
            </a:r>
          </a:p>
          <a:p>
            <a:r>
              <a:rPr lang="fr-FR" dirty="0"/>
              <a:t>Impact sur son futur soin réel ?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9" y="2847973"/>
            <a:ext cx="3157251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771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/>
              <a:t>Le point de vue de l’apprenant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241" y="939800"/>
            <a:ext cx="4253759" cy="3416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5" y="541867"/>
            <a:ext cx="3533495" cy="31474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033" y="330200"/>
            <a:ext cx="2798233" cy="3902799"/>
          </a:xfrm>
          <a:prstGeom prst="rect">
            <a:avLst/>
          </a:prstGeom>
        </p:spPr>
      </p:pic>
      <p:sp>
        <p:nvSpPr>
          <p:cNvPr id="4" name="Arrondir un rectangle à un seul coin 3"/>
          <p:cNvSpPr/>
          <p:nvPr/>
        </p:nvSpPr>
        <p:spPr>
          <a:xfrm rot="20617941">
            <a:off x="5429886" y="1049550"/>
            <a:ext cx="1526753" cy="559596"/>
          </a:xfrm>
          <a:prstGeom prst="round1Rect">
            <a:avLst>
              <a:gd name="adj" fmla="val 981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Consolas"/>
                <a:cs typeface="Consolas"/>
              </a:rPr>
              <a:t>AU PS PENDANT LE DEBRIEFING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D7BAA-E514-4747-8BDB-95044F33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/>
              <a:t>PS au débriefing : qui est-il ?</a:t>
            </a:r>
            <a:br>
              <a:rPr lang="fr-FR" sz="2800" dirty="0"/>
            </a:br>
            <a:endParaRPr lang="fr-FR" sz="2800" dirty="0"/>
          </a:p>
        </p:txBody>
      </p:sp>
      <p:sp>
        <p:nvSpPr>
          <p:cNvPr id="8" name="Bulle ronde 7"/>
          <p:cNvSpPr/>
          <p:nvPr/>
        </p:nvSpPr>
        <p:spPr>
          <a:xfrm>
            <a:off x="3500438" y="1085850"/>
            <a:ext cx="2195512" cy="889794"/>
          </a:xfrm>
          <a:prstGeom prst="wedgeEllipseCallout">
            <a:avLst>
              <a:gd name="adj1" fmla="val -53706"/>
              <a:gd name="adj2" fmla="val 6477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T’es qui, toi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49" y="584758"/>
            <a:ext cx="2800350" cy="20975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017" y="1671894"/>
            <a:ext cx="1383030" cy="232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35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D7BAA-E514-4747-8BDB-95044F33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/>
              <a:t>PS au débriefing : qui est-il ?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556" y="581422"/>
            <a:ext cx="2037255" cy="3150394"/>
          </a:xfrm>
          <a:prstGeom prst="rect">
            <a:avLst/>
          </a:prstGeom>
        </p:spPr>
      </p:pic>
      <p:sp>
        <p:nvSpPr>
          <p:cNvPr id="8" name="Bulle ronde 7"/>
          <p:cNvSpPr/>
          <p:nvPr/>
        </p:nvSpPr>
        <p:spPr>
          <a:xfrm>
            <a:off x="3632200" y="794779"/>
            <a:ext cx="2298700" cy="1257300"/>
          </a:xfrm>
          <a:prstGeom prst="wedgeEllipseCallout">
            <a:avLst>
              <a:gd name="adj1" fmla="val -67794"/>
              <a:gd name="adj2" fmla="val 7234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T’es un…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Patient ?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Débriefeur ?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Formateur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017" y="1671894"/>
            <a:ext cx="1383030" cy="232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71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09" charset="-128"/>
                <a:cs typeface="ＭＳ Ｐゴシック" pitchFamily="-109" charset="-128"/>
              </a:rPr>
              <a:t>Théorie de la charge cognitive</a:t>
            </a:r>
          </a:p>
        </p:txBody>
      </p:sp>
      <p:sp>
        <p:nvSpPr>
          <p:cNvPr id="13315" name="Espace réservé du contenu 2"/>
          <p:cNvSpPr>
            <a:spLocks noGrp="1"/>
          </p:cNvSpPr>
          <p:nvPr>
            <p:ph idx="1"/>
          </p:nvPr>
        </p:nvSpPr>
        <p:spPr>
          <a:xfrm>
            <a:off x="628648" y="1625600"/>
            <a:ext cx="7886700" cy="2021681"/>
          </a:xfrm>
        </p:spPr>
        <p:txBody>
          <a:bodyPr/>
          <a:lstStyle/>
          <a:p>
            <a:r>
              <a:rPr lang="fr-FR" sz="1800" dirty="0">
                <a:ea typeface="ＭＳ Ｐゴシック" pitchFamily="-109" charset="-128"/>
                <a:cs typeface="ＭＳ Ｐゴシック" pitchFamily="-109" charset="-128"/>
              </a:rPr>
              <a:t>Pour apprendre, l’apprenant doit manipuler l’information nouvelle en mémoire de travail</a:t>
            </a:r>
          </a:p>
          <a:p>
            <a:r>
              <a:rPr lang="fr-FR" sz="1800" dirty="0">
                <a:ea typeface="ＭＳ Ｐゴシック" pitchFamily="-109" charset="-128"/>
                <a:cs typeface="ＭＳ Ｐゴシック" pitchFamily="-109" charset="-128"/>
              </a:rPr>
              <a:t>On ne peut apprendre que s’il y a suffisamment de place disponible en mémoire de travail pour traiter l’information et l’intégrer dans des schémas cognitifs en mémoire à long  terme</a:t>
            </a:r>
          </a:p>
          <a:p>
            <a:r>
              <a:rPr lang="fr-FR" sz="1800" dirty="0">
                <a:ea typeface="ＭＳ Ｐゴシック" pitchFamily="-109" charset="-128"/>
                <a:cs typeface="ＭＳ Ｐゴシック" pitchFamily="-109" charset="-128"/>
              </a:rPr>
              <a:t>Mémoire de travail : capacité </a:t>
            </a:r>
            <a:r>
              <a:rPr lang="fr-FR" sz="1800" b="1" dirty="0">
                <a:ea typeface="ＭＳ Ｐゴシック" pitchFamily="-109" charset="-128"/>
                <a:cs typeface="ＭＳ Ｐゴシック" pitchFamily="-109" charset="-128"/>
              </a:rPr>
              <a:t>limitée</a:t>
            </a:r>
            <a:r>
              <a:rPr lang="fr-FR" sz="1800" dirty="0">
                <a:ea typeface="ＭＳ Ｐゴシック" pitchFamily="-109" charset="-128"/>
                <a:cs typeface="ＭＳ Ｐゴシック" pitchFamily="-109" charset="-128"/>
              </a:rPr>
              <a:t> en nombre d’informations et en durée </a:t>
            </a:r>
          </a:p>
          <a:p>
            <a:pPr>
              <a:buFont typeface="Wingdings" pitchFamily="-109" charset="2"/>
              <a:buNone/>
            </a:pPr>
            <a:endParaRPr lang="fr-FR" sz="2400" dirty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049" y="3841677"/>
            <a:ext cx="7886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Fraser, K., 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Meguerdichian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 M., 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Haws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, J., Grant, V., 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Bajaj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, K. &amp; Cheng, A. (2018). Cognitive 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Load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Theory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 for 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debriefing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 simulations: implications for 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faculty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development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. 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Advances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 in Simulation. 2018 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Dec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ea typeface="ＭＳ Ｐゴシック" pitchFamily="-111" charset="-128"/>
                <a:cs typeface="ＭＳ Ｐゴシック" pitchFamily="-111" charset="-128"/>
              </a:rPr>
              <a:t> 29;3:28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948" y="273844"/>
            <a:ext cx="1422400" cy="121107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09" charset="-128"/>
                <a:cs typeface="ＭＳ Ｐゴシック" pitchFamily="-109" charset="-128"/>
              </a:rPr>
              <a:t>Trois types de charge cognitive en mémoire de travail</a:t>
            </a:r>
          </a:p>
        </p:txBody>
      </p:sp>
      <p:pic>
        <p:nvPicPr>
          <p:cNvPr id="14340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265" y="1178719"/>
            <a:ext cx="7023100" cy="304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1565946" y="1657945"/>
            <a:ext cx="1227138" cy="34171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758619" y="2686645"/>
            <a:ext cx="1227138" cy="34171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372188" y="3715345"/>
            <a:ext cx="1227138" cy="34171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400" dirty="0">
                <a:ea typeface="ＭＳ Ｐゴシック" pitchFamily="-109" charset="-128"/>
                <a:cs typeface="ＭＳ Ｐゴシック" pitchFamily="-109" charset="-128"/>
              </a:rPr>
              <a:t>Trois types de charge cognitive en mémoire de travail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>
          <a:xfrm>
            <a:off x="241300" y="903686"/>
            <a:ext cx="2438400" cy="3346582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2200" dirty="0">
                <a:ea typeface="ＭＳ Ｐゴシック" pitchFamily="-109" charset="-128"/>
                <a:cs typeface="ＭＳ Ｐゴシック" pitchFamily="-109" charset="-128"/>
              </a:rPr>
              <a:t>Charge intrinsèque</a:t>
            </a:r>
          </a:p>
          <a:p>
            <a:pPr>
              <a:lnSpc>
                <a:spcPct val="80000"/>
              </a:lnSpc>
            </a:pPr>
            <a:endParaRPr lang="fr-FR" sz="2200" dirty="0">
              <a:ea typeface="ＭＳ Ｐゴシック" pitchFamily="-109" charset="-128"/>
              <a:cs typeface="ＭＳ Ｐゴシック" pitchFamily="-109" charset="-128"/>
            </a:endParaRPr>
          </a:p>
          <a:p>
            <a:pPr>
              <a:lnSpc>
                <a:spcPct val="80000"/>
              </a:lnSpc>
            </a:pPr>
            <a:r>
              <a:rPr lang="fr-FR" sz="1700" dirty="0">
                <a:ea typeface="ＭＳ Ｐゴシック" pitchFamily="-109" charset="-128"/>
                <a:cs typeface="ＭＳ Ｐゴシック" pitchFamily="-109" charset="-128"/>
              </a:rPr>
              <a:t>Liée à la difficulté relative de la tâche</a:t>
            </a:r>
          </a:p>
          <a:p>
            <a:pPr>
              <a:lnSpc>
                <a:spcPct val="80000"/>
              </a:lnSpc>
            </a:pPr>
            <a:r>
              <a:rPr lang="fr-FR" sz="1700" dirty="0">
                <a:ea typeface="ＭＳ Ｐゴシック" pitchFamily="-109" charset="-128"/>
                <a:cs typeface="ＭＳ Ｐゴシック" pitchFamily="-109" charset="-128"/>
              </a:rPr>
              <a:t>Interaction entre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1500" dirty="0"/>
              <a:t>Complexité de la tâche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fr-FR" sz="1500" dirty="0"/>
              <a:t>Expertise de l’apprenant</a:t>
            </a:r>
          </a:p>
          <a:p>
            <a:pPr>
              <a:lnSpc>
                <a:spcPct val="80000"/>
              </a:lnSpc>
            </a:pPr>
            <a:endParaRPr lang="fr-FR" sz="1700" dirty="0">
              <a:ea typeface="ＭＳ Ｐゴシック" pitchFamily="-109" charset="-128"/>
              <a:cs typeface="ＭＳ Ｐゴシック" pitchFamily="-109" charset="-128"/>
            </a:endParaRPr>
          </a:p>
          <a:p>
            <a:pPr>
              <a:lnSpc>
                <a:spcPct val="80000"/>
              </a:lnSpc>
            </a:pPr>
            <a:endParaRPr lang="fr-FR" sz="1700" dirty="0">
              <a:ea typeface="ＭＳ Ｐゴシック" pitchFamily="-109" charset="-128"/>
              <a:cs typeface="ＭＳ Ｐゴシック" pitchFamily="-109" charset="-128"/>
            </a:endParaRPr>
          </a:p>
          <a:p>
            <a:pPr>
              <a:lnSpc>
                <a:spcPct val="80000"/>
              </a:lnSpc>
            </a:pPr>
            <a:r>
              <a:rPr lang="fr-FR" sz="1700" dirty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Tâche / Connaissances de l’apprenant</a:t>
            </a:r>
          </a:p>
        </p:txBody>
      </p:sp>
      <p:sp>
        <p:nvSpPr>
          <p:cNvPr id="10" name="Espace réservé du contenu 6"/>
          <p:cNvSpPr>
            <a:spLocks noGrp="1"/>
          </p:cNvSpPr>
          <p:nvPr>
            <p:ph sz="half" idx="1"/>
          </p:nvPr>
        </p:nvSpPr>
        <p:spPr>
          <a:xfrm>
            <a:off x="3046413" y="902494"/>
            <a:ext cx="2436812" cy="334777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algn="ctr">
              <a:lnSpc>
                <a:spcPct val="80000"/>
              </a:lnSpc>
            </a:pPr>
            <a:r>
              <a:rPr lang="fr-FR" sz="2200" dirty="0">
                <a:ea typeface="ＭＳ Ｐゴシック" pitchFamily="-109" charset="-128"/>
                <a:cs typeface="ＭＳ Ｐゴシック" pitchFamily="-109" charset="-128"/>
              </a:rPr>
              <a:t>Charge extrinsèque</a:t>
            </a:r>
          </a:p>
          <a:p>
            <a:pPr algn="ctr">
              <a:lnSpc>
                <a:spcPct val="80000"/>
              </a:lnSpc>
            </a:pPr>
            <a:endParaRPr lang="fr-FR" sz="2200" dirty="0"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lnSpc>
                <a:spcPct val="80000"/>
              </a:lnSpc>
            </a:pPr>
            <a:r>
              <a:rPr lang="fr-FR" sz="1700" dirty="0">
                <a:ea typeface="ＭＳ Ｐゴシック" pitchFamily="-109" charset="-128"/>
                <a:cs typeface="ＭＳ Ｐゴシック" pitchFamily="-109" charset="-128"/>
              </a:rPr>
              <a:t>Liée la façon dont est présentée l’information</a:t>
            </a:r>
          </a:p>
          <a:p>
            <a:pPr algn="ctr">
              <a:lnSpc>
                <a:spcPct val="80000"/>
              </a:lnSpc>
            </a:pPr>
            <a:r>
              <a:rPr lang="fr-FR" sz="1700" dirty="0">
                <a:ea typeface="ＭＳ Ｐゴシック" pitchFamily="-109" charset="-128"/>
                <a:cs typeface="ＭＳ Ｐゴシック" pitchFamily="-109" charset="-128"/>
              </a:rPr>
              <a:t>Effets </a:t>
            </a:r>
            <a:r>
              <a:rPr lang="fr-FR" sz="1700" dirty="0" err="1">
                <a:ea typeface="ＭＳ Ｐゴシック" pitchFamily="-109" charset="-128"/>
                <a:cs typeface="ＭＳ Ｐゴシック" pitchFamily="-109" charset="-128"/>
              </a:rPr>
              <a:t>distracteurs</a:t>
            </a:r>
            <a:r>
              <a:rPr lang="fr-FR" sz="1700" dirty="0">
                <a:ea typeface="ＭＳ Ｐゴシック" pitchFamily="-109" charset="-128"/>
                <a:cs typeface="ＭＳ Ｐゴシック" pitchFamily="-109" charset="-128"/>
              </a:rPr>
              <a:t> qui augmentent la charge de travail au détriment de l’apprentissage</a:t>
            </a:r>
          </a:p>
          <a:p>
            <a:pPr algn="ctr">
              <a:lnSpc>
                <a:spcPct val="80000"/>
              </a:lnSpc>
            </a:pPr>
            <a:endParaRPr lang="fr-FR" sz="1700" dirty="0">
              <a:ea typeface="ＭＳ Ｐゴシック" pitchFamily="-109" charset="-128"/>
              <a:cs typeface="ＭＳ Ｐゴシック" pitchFamily="-109" charset="-128"/>
            </a:endParaRPr>
          </a:p>
          <a:p>
            <a:pPr lvl="1" algn="ctr">
              <a:lnSpc>
                <a:spcPct val="80000"/>
              </a:lnSpc>
            </a:pPr>
            <a:r>
              <a:rPr lang="fr-FR" sz="1500" dirty="0"/>
              <a:t>Effet d’attention partagée</a:t>
            </a:r>
          </a:p>
          <a:p>
            <a:pPr lvl="1" algn="ctr">
              <a:lnSpc>
                <a:spcPct val="80000"/>
              </a:lnSpc>
            </a:pPr>
            <a:r>
              <a:rPr lang="fr-FR" sz="1500" dirty="0"/>
              <a:t>Effet de redondance</a:t>
            </a:r>
          </a:p>
          <a:p>
            <a:pPr algn="ctr">
              <a:lnSpc>
                <a:spcPct val="80000"/>
              </a:lnSpc>
              <a:buFont typeface="Wingdings" pitchFamily="-109" charset="2"/>
              <a:buNone/>
            </a:pPr>
            <a:endParaRPr lang="fr-FR" sz="1700" dirty="0"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lnSpc>
                <a:spcPct val="80000"/>
              </a:lnSpc>
            </a:pPr>
            <a:r>
              <a:rPr lang="fr-FR" sz="1700" dirty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Design pédagogique inapproprié</a:t>
            </a:r>
          </a:p>
          <a:p>
            <a:pPr>
              <a:lnSpc>
                <a:spcPct val="80000"/>
              </a:lnSpc>
            </a:pPr>
            <a:endParaRPr lang="fr-FR" sz="1900" dirty="0">
              <a:solidFill>
                <a:srgbClr val="FF0000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2" name="Espace réservé du contenu 6"/>
          <p:cNvSpPr>
            <a:spLocks noGrp="1"/>
          </p:cNvSpPr>
          <p:nvPr>
            <p:ph sz="half" idx="1"/>
          </p:nvPr>
        </p:nvSpPr>
        <p:spPr>
          <a:xfrm>
            <a:off x="5872164" y="902494"/>
            <a:ext cx="2898775" cy="3347774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2000" dirty="0">
                <a:ea typeface="ＭＳ Ｐゴシック" pitchFamily="-109" charset="-128"/>
                <a:cs typeface="ＭＳ Ｐゴシック" pitchFamily="-109" charset="-128"/>
              </a:rPr>
              <a:t>Charge germane (pertinente)</a:t>
            </a:r>
          </a:p>
          <a:p>
            <a:pPr>
              <a:lnSpc>
                <a:spcPct val="80000"/>
              </a:lnSpc>
            </a:pPr>
            <a:endParaRPr lang="fr-FR" sz="800" dirty="0">
              <a:ea typeface="ＭＳ Ｐゴシック" pitchFamily="-109" charset="-128"/>
              <a:cs typeface="ＭＳ Ｐゴシック" pitchFamily="-109" charset="-128"/>
            </a:endParaRPr>
          </a:p>
          <a:p>
            <a:pPr>
              <a:lnSpc>
                <a:spcPct val="80000"/>
              </a:lnSpc>
            </a:pPr>
            <a:r>
              <a:rPr lang="fr-FR" sz="1500" i="1" dirty="0">
                <a:ea typeface="ＭＳ Ｐゴシック" pitchFamily="-109" charset="-128"/>
                <a:cs typeface="ＭＳ Ｐゴシック" pitchFamily="-109" charset="-128"/>
              </a:rPr>
              <a:t>« Activité cognitive en MDT dont l’objectif est l’apprentissage au delà de la simple performance » </a:t>
            </a:r>
            <a:r>
              <a:rPr lang="fr-FR" sz="1500" dirty="0">
                <a:ea typeface="ＭＳ Ｐゴシック" pitchFamily="-109" charset="-128"/>
                <a:cs typeface="ＭＳ Ｐゴシック" pitchFamily="-109" charset="-128"/>
              </a:rPr>
              <a:t>(</a:t>
            </a:r>
            <a:r>
              <a:rPr lang="fr-FR" sz="1500" dirty="0" err="1">
                <a:ea typeface="ＭＳ Ｐゴシック" pitchFamily="-109" charset="-128"/>
                <a:cs typeface="ＭＳ Ｐゴシック" pitchFamily="-109" charset="-128"/>
              </a:rPr>
              <a:t>Schnotz</a:t>
            </a:r>
            <a:r>
              <a:rPr lang="fr-FR" sz="1500" dirty="0">
                <a:ea typeface="ＭＳ Ｐゴシック" pitchFamily="-109" charset="-128"/>
                <a:cs typeface="ＭＳ Ｐゴシック" pitchFamily="-109" charset="-128"/>
              </a:rPr>
              <a:t>, 2007)</a:t>
            </a:r>
          </a:p>
          <a:p>
            <a:pPr>
              <a:lnSpc>
                <a:spcPct val="80000"/>
              </a:lnSpc>
            </a:pPr>
            <a:r>
              <a:rPr lang="fr-FR" sz="1500" dirty="0">
                <a:ea typeface="ＭＳ Ｐゴシック" pitchFamily="-109" charset="-128"/>
                <a:cs typeface="ＭＳ Ｐゴシック" pitchFamily="-109" charset="-128"/>
              </a:rPr>
              <a:t>Permet l’intégration de connaissances en MLT sous forme de schémas mentaux </a:t>
            </a:r>
          </a:p>
          <a:p>
            <a:pPr>
              <a:lnSpc>
                <a:spcPct val="80000"/>
              </a:lnSpc>
              <a:buFont typeface="Wingdings" pitchFamily="-109" charset="2"/>
              <a:buNone/>
            </a:pPr>
            <a:endParaRPr lang="fr-FR" sz="1600" dirty="0">
              <a:ea typeface="ＭＳ Ｐゴシック" pitchFamily="-109" charset="-128"/>
              <a:cs typeface="ＭＳ Ｐゴシック" pitchFamily="-109" charset="-128"/>
            </a:endParaRPr>
          </a:p>
          <a:p>
            <a:pPr>
              <a:lnSpc>
                <a:spcPct val="80000"/>
              </a:lnSpc>
            </a:pPr>
            <a:r>
              <a:rPr lang="fr-FR" sz="1600" dirty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Mécanisme conscient chez l’apprenant permettant l’apprentissage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>
                <a:ea typeface="ＭＳ Ｐゴシック" pitchFamily="-109" charset="-128"/>
                <a:cs typeface="ＭＳ Ｐゴシック" pitchFamily="-109" charset="-128"/>
              </a:rPr>
              <a:t>Le PS pendant le débriefing augmente la charge de travail extrinsèque</a:t>
            </a:r>
          </a:p>
        </p:txBody>
      </p:sp>
      <p:pic>
        <p:nvPicPr>
          <p:cNvPr id="18436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314450"/>
            <a:ext cx="7023100" cy="304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5181600" y="1600200"/>
            <a:ext cx="762000" cy="7584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/>
              <a:t>Risque de surcharge cognitive, de perte du fil du débriefing et de diminution de l’apprentissage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472" y="1268016"/>
            <a:ext cx="2115038" cy="27495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02958">
            <a:off x="1831258" y="1524000"/>
            <a:ext cx="1597742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/>
              <a:t>En conclusion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251" y="1139483"/>
            <a:ext cx="2690696" cy="26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22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/>
              <a:t>En conclusion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93900"/>
            <a:ext cx="1620808" cy="2260600"/>
          </a:xfrm>
          <a:prstGeom prst="rect">
            <a:avLst/>
          </a:prstGeom>
        </p:spPr>
      </p:pic>
      <p:sp>
        <p:nvSpPr>
          <p:cNvPr id="9" name="Bulle ronde 8"/>
          <p:cNvSpPr/>
          <p:nvPr/>
        </p:nvSpPr>
        <p:spPr>
          <a:xfrm>
            <a:off x="3454400" y="965200"/>
            <a:ext cx="2298700" cy="2501900"/>
          </a:xfrm>
          <a:prstGeom prst="wedgeEllipseCallout">
            <a:avLst>
              <a:gd name="adj1" fmla="val -113098"/>
              <a:gd name="adj2" fmla="val 122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Au débriefing, le patient simulé, point tu ne mettras ..</a:t>
            </a:r>
          </a:p>
        </p:txBody>
      </p:sp>
    </p:spTree>
    <p:extLst>
      <p:ext uri="{BB962C8B-B14F-4D97-AF65-F5344CB8AC3E}">
        <p14:creationId xmlns:p14="http://schemas.microsoft.com/office/powerpoint/2010/main" val="732821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/>
              <a:t>En conclusion</a:t>
            </a:r>
          </a:p>
        </p:txBody>
      </p:sp>
      <p:pic>
        <p:nvPicPr>
          <p:cNvPr id="6" name="Imag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273844"/>
            <a:ext cx="2611438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93900"/>
            <a:ext cx="1620808" cy="2260600"/>
          </a:xfrm>
          <a:prstGeom prst="rect">
            <a:avLst/>
          </a:prstGeom>
        </p:spPr>
      </p:pic>
      <p:sp>
        <p:nvSpPr>
          <p:cNvPr id="9" name="Bulle ronde 8"/>
          <p:cNvSpPr/>
          <p:nvPr/>
        </p:nvSpPr>
        <p:spPr>
          <a:xfrm>
            <a:off x="3454400" y="965200"/>
            <a:ext cx="2298700" cy="2501900"/>
          </a:xfrm>
          <a:prstGeom prst="wedgeEllipseCallout">
            <a:avLst>
              <a:gd name="adj1" fmla="val 87454"/>
              <a:gd name="adj2" fmla="val -4336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…mais en simulation, largement tu utiliseras.</a:t>
            </a:r>
          </a:p>
        </p:txBody>
      </p:sp>
    </p:spTree>
    <p:extLst>
      <p:ext uri="{BB962C8B-B14F-4D97-AF65-F5344CB8AC3E}">
        <p14:creationId xmlns:p14="http://schemas.microsoft.com/office/powerpoint/2010/main" val="31635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725" y="1454575"/>
            <a:ext cx="2698750" cy="28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8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sz="2800" dirty="0"/>
              <a:t>Merci de votre attention</a:t>
            </a:r>
            <a:br>
              <a:rPr lang="fr-FR" sz="3200" dirty="0"/>
            </a:br>
            <a:endParaRPr lang="fr-FR" dirty="0"/>
          </a:p>
        </p:txBody>
      </p:sp>
      <p:sp>
        <p:nvSpPr>
          <p:cNvPr id="73734" name="ZoneTexte 6"/>
          <p:cNvSpPr txBox="1">
            <a:spLocks noChangeArrowheads="1"/>
          </p:cNvSpPr>
          <p:nvPr/>
        </p:nvSpPr>
        <p:spPr bwMode="auto">
          <a:xfrm>
            <a:off x="4000902" y="789177"/>
            <a:ext cx="46858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thierry.secheresse@ch-metropole-savoie.fr</a:t>
            </a:r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37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1" y="989232"/>
            <a:ext cx="1650999" cy="14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Imag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1" y="2717800"/>
            <a:ext cx="1780590" cy="144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3973877" y="1268016"/>
            <a:ext cx="3108543" cy="2893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Avec l’aimable participation de:</a:t>
            </a:r>
          </a:p>
          <a:p>
            <a:pPr algn="ctr"/>
            <a:endParaRPr lang="fr-FR" sz="400" dirty="0"/>
          </a:p>
          <a:p>
            <a:pPr lvl="1" algn="ctr">
              <a:buFont typeface="Arial"/>
              <a:buChar char="•"/>
            </a:pPr>
            <a:r>
              <a:rPr lang="fr-FR" sz="1600" dirty="0">
                <a:latin typeface="Comic Sans MS"/>
                <a:cs typeface="Comic Sans MS"/>
              </a:rPr>
              <a:t> </a:t>
            </a:r>
            <a:r>
              <a:rPr lang="fr-FR" sz="1200" dirty="0" err="1">
                <a:latin typeface="Comic Sans MS"/>
                <a:cs typeface="Comic Sans MS"/>
              </a:rPr>
              <a:t>Bédu</a:t>
            </a:r>
            <a:r>
              <a:rPr lang="fr-FR" sz="1200" dirty="0">
                <a:latin typeface="Comic Sans MS"/>
                <a:cs typeface="Comic Sans MS"/>
              </a:rPr>
              <a:t> &amp; Cauvin (Les Psy)</a:t>
            </a:r>
          </a:p>
          <a:p>
            <a:pPr lvl="1" algn="ctr">
              <a:buFont typeface="Arial"/>
              <a:buChar char="•"/>
            </a:pPr>
            <a:r>
              <a:rPr lang="fr-FR" sz="1200" dirty="0" err="1">
                <a:latin typeface="Comic Sans MS"/>
                <a:cs typeface="Comic Sans MS"/>
              </a:rPr>
              <a:t>Bercovici</a:t>
            </a:r>
            <a:r>
              <a:rPr lang="fr-FR" sz="1200" dirty="0">
                <a:latin typeface="Comic Sans MS"/>
                <a:cs typeface="Comic Sans MS"/>
              </a:rPr>
              <a:t> &amp; Cauvin (les femmes en blanc)</a:t>
            </a:r>
          </a:p>
          <a:p>
            <a:pPr lvl="1" algn="ctr">
              <a:buFont typeface="Arial"/>
              <a:buChar char="•"/>
            </a:pPr>
            <a:r>
              <a:rPr lang="fr-FR" sz="1200" dirty="0">
                <a:latin typeface="Comic Sans MS"/>
                <a:cs typeface="Comic Sans MS"/>
              </a:rPr>
              <a:t>Binet (Les </a:t>
            </a:r>
            <a:r>
              <a:rPr lang="fr-FR" sz="1200" dirty="0" err="1">
                <a:latin typeface="Comic Sans MS"/>
                <a:cs typeface="Comic Sans MS"/>
              </a:rPr>
              <a:t>Bidochons</a:t>
            </a:r>
            <a:r>
              <a:rPr lang="fr-FR" sz="1200" dirty="0">
                <a:latin typeface="Comic Sans MS"/>
                <a:cs typeface="Comic Sans MS"/>
              </a:rPr>
              <a:t>)</a:t>
            </a:r>
          </a:p>
          <a:p>
            <a:pPr lvl="1" algn="ctr">
              <a:buFont typeface="Arial"/>
              <a:buChar char="•"/>
            </a:pPr>
            <a:r>
              <a:rPr lang="fr-FR" sz="1200" dirty="0">
                <a:latin typeface="Comic Sans MS"/>
                <a:cs typeface="Comic Sans MS"/>
              </a:rPr>
              <a:t> </a:t>
            </a:r>
            <a:r>
              <a:rPr lang="fr-FR" sz="1200" dirty="0" err="1">
                <a:latin typeface="Comic Sans MS"/>
                <a:cs typeface="Comic Sans MS"/>
              </a:rPr>
              <a:t>Erroc</a:t>
            </a:r>
            <a:r>
              <a:rPr lang="fr-FR" sz="1200" dirty="0">
                <a:latin typeface="Comic Sans MS"/>
                <a:cs typeface="Comic Sans MS"/>
              </a:rPr>
              <a:t> &amp; Picca (les profs)</a:t>
            </a:r>
          </a:p>
          <a:p>
            <a:pPr lvl="1" algn="ctr">
              <a:buFont typeface="Arial"/>
              <a:buChar char="•"/>
            </a:pPr>
            <a:r>
              <a:rPr lang="fr-FR" sz="1200" dirty="0">
                <a:latin typeface="Comic Sans MS"/>
                <a:cs typeface="Comic Sans MS"/>
              </a:rPr>
              <a:t> Franquin ( Gaston Lagaffe)</a:t>
            </a:r>
          </a:p>
          <a:p>
            <a:pPr lvl="1" algn="ctr">
              <a:buFont typeface="Arial"/>
              <a:buChar char="•"/>
            </a:pPr>
            <a:r>
              <a:rPr lang="fr-FR" sz="1200" dirty="0" err="1">
                <a:latin typeface="Comic Sans MS"/>
                <a:cs typeface="Comic Sans MS"/>
              </a:rPr>
              <a:t>Geluck</a:t>
            </a:r>
            <a:r>
              <a:rPr lang="fr-FR" sz="1200" dirty="0">
                <a:latin typeface="Comic Sans MS"/>
                <a:cs typeface="Comic Sans MS"/>
              </a:rPr>
              <a:t> (Le chat)</a:t>
            </a:r>
          </a:p>
          <a:p>
            <a:pPr lvl="1" algn="ctr">
              <a:buFont typeface="Arial"/>
              <a:buChar char="•"/>
            </a:pPr>
            <a:r>
              <a:rPr lang="fr-FR" sz="1200" dirty="0">
                <a:latin typeface="Comic Sans MS"/>
                <a:cs typeface="Comic Sans MS"/>
              </a:rPr>
              <a:t>Goscinny &amp; Uderzo ( </a:t>
            </a:r>
            <a:r>
              <a:rPr lang="fr-FR" sz="1200" dirty="0" err="1">
                <a:latin typeface="Comic Sans MS"/>
                <a:cs typeface="Comic Sans MS"/>
              </a:rPr>
              <a:t>Asterix</a:t>
            </a:r>
            <a:r>
              <a:rPr lang="fr-FR" sz="1200" dirty="0">
                <a:latin typeface="Comic Sans MS"/>
                <a:cs typeface="Comic Sans MS"/>
              </a:rPr>
              <a:t>)</a:t>
            </a:r>
          </a:p>
          <a:p>
            <a:pPr lvl="1" algn="ctr">
              <a:buFont typeface="Arial"/>
              <a:buChar char="•"/>
            </a:pPr>
            <a:r>
              <a:rPr lang="fr-FR" sz="1200" dirty="0">
                <a:latin typeface="Comic Sans MS"/>
                <a:cs typeface="Comic Sans MS"/>
              </a:rPr>
              <a:t>Gotlib (Rubrique à </a:t>
            </a:r>
            <a:r>
              <a:rPr lang="fr-FR" sz="1200" dirty="0" err="1">
                <a:latin typeface="Comic Sans MS"/>
                <a:cs typeface="Comic Sans MS"/>
              </a:rPr>
              <a:t>brac</a:t>
            </a:r>
            <a:r>
              <a:rPr lang="fr-FR" sz="1200" dirty="0">
                <a:latin typeface="Comic Sans MS"/>
                <a:cs typeface="Comic Sans MS"/>
              </a:rPr>
              <a:t>)</a:t>
            </a:r>
          </a:p>
          <a:p>
            <a:pPr lvl="1" algn="ctr">
              <a:buFont typeface="Arial"/>
              <a:buChar char="•"/>
            </a:pPr>
            <a:r>
              <a:rPr lang="fr-FR" sz="1200" dirty="0">
                <a:latin typeface="Comic Sans MS"/>
                <a:cs typeface="Comic Sans MS"/>
              </a:rPr>
              <a:t> Hergé (Tintin)</a:t>
            </a:r>
          </a:p>
          <a:p>
            <a:pPr lvl="1" algn="ctr">
              <a:buFont typeface="Arial"/>
              <a:buChar char="•"/>
            </a:pPr>
            <a:r>
              <a:rPr lang="fr-FR" sz="1200" dirty="0">
                <a:latin typeface="Comic Sans MS"/>
                <a:cs typeface="Comic Sans MS"/>
              </a:rPr>
              <a:t>Jacobs (Blake et </a:t>
            </a:r>
            <a:r>
              <a:rPr lang="fr-FR" sz="1200" dirty="0" err="1">
                <a:latin typeface="Comic Sans MS"/>
                <a:cs typeface="Comic Sans MS"/>
              </a:rPr>
              <a:t>mortimer</a:t>
            </a:r>
            <a:r>
              <a:rPr lang="fr-FR" sz="1200" dirty="0">
                <a:latin typeface="Comic Sans MS"/>
                <a:cs typeface="Comic Sans MS"/>
              </a:rPr>
              <a:t>)</a:t>
            </a:r>
          </a:p>
          <a:p>
            <a:pPr lvl="1" algn="ctr">
              <a:buFont typeface="Arial"/>
              <a:buChar char="•"/>
            </a:pPr>
            <a:r>
              <a:rPr lang="fr-FR" sz="1200" dirty="0" err="1">
                <a:latin typeface="Comic Sans MS"/>
                <a:cs typeface="Comic Sans MS"/>
              </a:rPr>
              <a:t>Midam</a:t>
            </a:r>
            <a:r>
              <a:rPr lang="fr-FR" sz="1200" dirty="0">
                <a:latin typeface="Comic Sans MS"/>
                <a:cs typeface="Comic Sans MS"/>
              </a:rPr>
              <a:t> (Kid </a:t>
            </a:r>
            <a:r>
              <a:rPr lang="fr-FR" sz="1200" dirty="0" err="1">
                <a:latin typeface="Comic Sans MS"/>
                <a:cs typeface="Comic Sans MS"/>
              </a:rPr>
              <a:t>Paddle</a:t>
            </a:r>
            <a:r>
              <a:rPr lang="fr-FR" sz="1200" dirty="0">
                <a:latin typeface="Comic Sans MS"/>
                <a:cs typeface="Comic Sans MS"/>
              </a:rPr>
              <a:t>)</a:t>
            </a:r>
          </a:p>
          <a:p>
            <a:pPr lvl="1" algn="ctr">
              <a:buFont typeface="Arial"/>
              <a:buChar char="•"/>
            </a:pPr>
            <a:r>
              <a:rPr lang="fr-FR" sz="1200" dirty="0" err="1">
                <a:latin typeface="Comic Sans MS"/>
                <a:cs typeface="Comic Sans MS"/>
              </a:rPr>
              <a:t>Mordillo</a:t>
            </a:r>
          </a:p>
          <a:p>
            <a:pPr lvl="1" algn="ctr"/>
            <a:endParaRPr lang="fr-FR" sz="14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2" y="814436"/>
            <a:ext cx="8717971" cy="19922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803" y="2232928"/>
            <a:ext cx="2872897" cy="1608822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1308099" y="2197100"/>
            <a:ext cx="2943703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725" y="1454575"/>
            <a:ext cx="2698750" cy="2879300"/>
          </a:xfrm>
          <a:prstGeom prst="rect">
            <a:avLst/>
          </a:prstGeom>
        </p:spPr>
      </p:pic>
      <p:sp>
        <p:nvSpPr>
          <p:cNvPr id="2" name="Bulle ronde 1"/>
          <p:cNvSpPr/>
          <p:nvPr/>
        </p:nvSpPr>
        <p:spPr>
          <a:xfrm>
            <a:off x="895350" y="1047750"/>
            <a:ext cx="1616075" cy="944499"/>
          </a:xfrm>
          <a:prstGeom prst="wedgeEllipseCallout">
            <a:avLst>
              <a:gd name="adj1" fmla="val 142391"/>
              <a:gd name="adj2" fmla="val 6472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Le point de vue du formateur </a:t>
            </a:r>
          </a:p>
        </p:txBody>
      </p:sp>
      <p:sp>
        <p:nvSpPr>
          <p:cNvPr id="4" name="Bulle ronde 3"/>
          <p:cNvSpPr/>
          <p:nvPr/>
        </p:nvSpPr>
        <p:spPr>
          <a:xfrm>
            <a:off x="3705225" y="255651"/>
            <a:ext cx="1914525" cy="944499"/>
          </a:xfrm>
          <a:prstGeom prst="wedgeEllipseCallout">
            <a:avLst>
              <a:gd name="adj1" fmla="val -501"/>
              <a:gd name="adj2" fmla="val 1111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Le point de vue du patient simulé (PS) </a:t>
            </a:r>
          </a:p>
        </p:txBody>
      </p:sp>
      <p:sp>
        <p:nvSpPr>
          <p:cNvPr id="6" name="Bulle ronde 5"/>
          <p:cNvSpPr/>
          <p:nvPr/>
        </p:nvSpPr>
        <p:spPr>
          <a:xfrm>
            <a:off x="6981825" y="982325"/>
            <a:ext cx="1616075" cy="944499"/>
          </a:xfrm>
          <a:prstGeom prst="wedgeEllipseCallout">
            <a:avLst>
              <a:gd name="adj1" fmla="val -102795"/>
              <a:gd name="adj2" fmla="val 6674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Le point de vue de l’apprenant </a:t>
            </a:r>
          </a:p>
        </p:txBody>
      </p:sp>
    </p:spTree>
    <p:extLst>
      <p:ext uri="{BB962C8B-B14F-4D97-AF65-F5344CB8AC3E}">
        <p14:creationId xmlns:p14="http://schemas.microsoft.com/office/powerpoint/2010/main" val="654587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872958"/>
            <a:ext cx="3530600" cy="342220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2800" dirty="0"/>
              <a:t>Le point de vue du formateur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039533" y="1363148"/>
            <a:ext cx="1752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Comic Sans MS"/>
                <a:cs typeface="Comic Sans MS"/>
              </a:rPr>
              <a:t>LA</a:t>
            </a:r>
            <a:r>
              <a:rPr lang="fr-FR" sz="1600" b="1" dirty="0">
                <a:latin typeface="Comic Sans MS"/>
                <a:cs typeface="Comic Sans MS"/>
              </a:rPr>
              <a:t> </a:t>
            </a:r>
            <a:r>
              <a:rPr lang="fr-FR" sz="1200" b="1" dirty="0">
                <a:latin typeface="Comic Sans MS"/>
                <a:cs typeface="Comic Sans MS"/>
              </a:rPr>
              <a:t>SIMU</a:t>
            </a:r>
            <a:r>
              <a:rPr lang="fr-FR" sz="1400" b="1" dirty="0">
                <a:latin typeface="Comic Sans MS"/>
                <a:cs typeface="Comic Sans MS"/>
              </a:rPr>
              <a:t>LA</a:t>
            </a:r>
            <a:r>
              <a:rPr lang="fr-FR" sz="1600" b="1" dirty="0">
                <a:latin typeface="Comic Sans MS"/>
                <a:cs typeface="Comic Sans MS"/>
              </a:rPr>
              <a:t>TION</a:t>
            </a:r>
            <a:endParaRPr lang="fr-FR" b="1" dirty="0">
              <a:latin typeface="Comic Sans MS"/>
              <a:cs typeface="Comic Sans M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813349" y="2015067"/>
            <a:ext cx="19439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/>
                <a:cs typeface="Comic Sans MS"/>
              </a:rPr>
              <a:t>DE</a:t>
            </a:r>
            <a:r>
              <a:rPr lang="fr-FR" sz="2000" b="1" dirty="0">
                <a:latin typeface="Comic Sans MS"/>
                <a:cs typeface="Comic Sans MS"/>
              </a:rPr>
              <a:t>BRIE</a:t>
            </a:r>
            <a:r>
              <a:rPr lang="fr-FR" sz="2400" b="1" dirty="0">
                <a:latin typeface="Comic Sans MS"/>
                <a:cs typeface="Comic Sans MS"/>
              </a:rPr>
              <a:t>FER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fr-FR" sz="2800" dirty="0">
                <a:ea typeface="MS PGothic" pitchFamily="34" charset="-128"/>
              </a:rPr>
              <a:t>Simulation pleine échelle</a:t>
            </a:r>
          </a:p>
        </p:txBody>
      </p: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2432050" y="1358900"/>
            <a:ext cx="45434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22350" indent="-3508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39850" indent="-3159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81163" indent="-339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1383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955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0527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099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 typeface="Wingdings" pitchFamily="2" charset="2"/>
              <a:buNone/>
            </a:pPr>
            <a:r>
              <a:rPr lang="fr-FR" altLang="fr-FR" dirty="0">
                <a:ea typeface="MS PGothic" pitchFamily="34" charset="-128"/>
              </a:rPr>
              <a:t> </a:t>
            </a:r>
            <a:r>
              <a:rPr lang="fr-FR" altLang="fr-FR" sz="1600" dirty="0">
                <a:ea typeface="MS PGothic" pitchFamily="34" charset="-128"/>
              </a:rPr>
              <a:t>…situation qui </a:t>
            </a:r>
            <a:r>
              <a:rPr lang="fr-FR" altLang="fr-FR" sz="1600" i="1" dirty="0">
                <a:ea typeface="MS PGothic" pitchFamily="34" charset="-128"/>
              </a:rPr>
              <a:t>« </a:t>
            </a:r>
            <a:r>
              <a:rPr lang="fr-FR" altLang="fr-FR" sz="1600" b="1" i="1" dirty="0">
                <a:ea typeface="MS PGothic" pitchFamily="34" charset="-128"/>
              </a:rPr>
              <a:t>reproduit la situation professionnelle dans sa </a:t>
            </a:r>
            <a:r>
              <a:rPr lang="fr-FR" altLang="fr-FR" sz="1600" b="1" i="1" dirty="0">
                <a:solidFill>
                  <a:srgbClr val="FF0000"/>
                </a:solidFill>
                <a:ea typeface="MS PGothic" pitchFamily="34" charset="-128"/>
              </a:rPr>
              <a:t>globalité</a:t>
            </a:r>
            <a:r>
              <a:rPr lang="fr-FR" altLang="fr-FR" sz="1600" i="1" dirty="0">
                <a:ea typeface="MS PGothic" pitchFamily="34" charset="-128"/>
              </a:rPr>
              <a:t>, avec </a:t>
            </a:r>
            <a:r>
              <a:rPr lang="fr-FR" altLang="fr-FR" sz="1600" i="1" dirty="0">
                <a:solidFill>
                  <a:srgbClr val="FF0000"/>
                </a:solidFill>
                <a:ea typeface="MS PGothic" pitchFamily="34" charset="-128"/>
              </a:rPr>
              <a:t>toutes ses dimensions</a:t>
            </a:r>
            <a:r>
              <a:rPr lang="fr-FR" altLang="fr-FR" sz="1600" i="1" dirty="0">
                <a:ea typeface="MS PGothic" pitchFamily="34" charset="-128"/>
              </a:rPr>
              <a:t>, habiletés dans les gestes, répertoires de procédures, activités de diagnostic, </a:t>
            </a:r>
            <a:r>
              <a:rPr lang="fr-FR" altLang="fr-FR" sz="1600" i="1" dirty="0">
                <a:solidFill>
                  <a:srgbClr val="FF0000"/>
                </a:solidFill>
                <a:ea typeface="MS PGothic" pitchFamily="34" charset="-128"/>
              </a:rPr>
              <a:t>activités de communication </a:t>
            </a:r>
            <a:r>
              <a:rPr lang="fr-FR" altLang="fr-FR" sz="1600" i="1" dirty="0">
                <a:ea typeface="MS PGothic" pitchFamily="34" charset="-128"/>
              </a:rPr>
              <a:t>et de coopération » </a:t>
            </a:r>
            <a:r>
              <a:rPr lang="fr-FR" altLang="fr-FR" sz="1600" dirty="0">
                <a:ea typeface="MS PGothic" pitchFamily="34" charset="-128"/>
              </a:rPr>
              <a:t>(Pastré, 2009) </a:t>
            </a:r>
            <a:endParaRPr lang="fr-FR" altLang="fr-FR" sz="1600" i="1" dirty="0">
              <a:ea typeface="MS PGothic" pitchFamily="34" charset="-128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fr-FR" altLang="fr-FR" sz="2000" i="1" dirty="0">
              <a:ea typeface="MS PGothic" pitchFamily="34" charset="-128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fr-FR" altLang="fr-FR" sz="1400" dirty="0">
                <a:solidFill>
                  <a:schemeClr val="tx2"/>
                </a:solidFill>
                <a:ea typeface="MS PGothic" pitchFamily="34" charset="-128"/>
              </a:rPr>
              <a:t>	</a:t>
            </a:r>
            <a:endParaRPr lang="fr-FR" altLang="fr-FR" sz="1400" dirty="0">
              <a:ea typeface="MS PGothic" pitchFamily="34" charset="-128"/>
            </a:endParaRP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724150" y="3251725"/>
            <a:ext cx="641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22350" indent="-3508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39850" indent="-3159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81163" indent="-339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1383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955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0527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099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dirty="0" err="1">
                <a:solidFill>
                  <a:schemeClr val="tx2"/>
                </a:solidFill>
                <a:ea typeface="MS PGothic" pitchFamily="34" charset="-128"/>
              </a:rPr>
              <a:t>Pastré</a:t>
            </a:r>
            <a:r>
              <a:rPr lang="fr-FR" altLang="fr-FR" sz="1200" dirty="0">
                <a:solidFill>
                  <a:schemeClr val="tx2"/>
                </a:solidFill>
                <a:ea typeface="MS PGothic" pitchFamily="34" charset="-128"/>
              </a:rPr>
              <a:t>, P. (2009).</a:t>
            </a:r>
            <a:r>
              <a:rPr lang="fr-FR" altLang="fr-FR" sz="1200" i="1" dirty="0">
                <a:solidFill>
                  <a:schemeClr val="tx2"/>
                </a:solidFill>
                <a:ea typeface="MS PGothic" pitchFamily="34" charset="-128"/>
              </a:rPr>
              <a:t> Apprendre par la simulation. De l’analyse du travail aux apprentissages professionnels</a:t>
            </a:r>
            <a:r>
              <a:rPr lang="fr-FR" altLang="fr-FR" sz="1200" dirty="0">
                <a:solidFill>
                  <a:schemeClr val="tx2"/>
                </a:solidFill>
                <a:ea typeface="MS PGothic" pitchFamily="34" charset="-128"/>
              </a:rPr>
              <a:t>. Toulouse: </a:t>
            </a:r>
            <a:r>
              <a:rPr lang="fr-FR" altLang="fr-FR" sz="1200" dirty="0" err="1">
                <a:solidFill>
                  <a:schemeClr val="tx2"/>
                </a:solidFill>
                <a:ea typeface="MS PGothic" pitchFamily="34" charset="-128"/>
              </a:rPr>
              <a:t>Octares</a:t>
            </a:r>
            <a:r>
              <a:rPr lang="fr-FR" altLang="fr-FR" sz="1200" dirty="0">
                <a:solidFill>
                  <a:schemeClr val="tx2"/>
                </a:solidFill>
                <a:ea typeface="MS PGothic" pitchFamily="34" charset="-128"/>
              </a:rPr>
              <a:t> Editions.</a:t>
            </a:r>
            <a:endParaRPr lang="fr-FR" altLang="fr-FR" sz="1200" dirty="0">
              <a:ea typeface="MS PGothic" pitchFamily="34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9" y="2671520"/>
            <a:ext cx="1992311" cy="132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Censim_simulation_anesthesie_mars_2013 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20" y="273844"/>
            <a:ext cx="1881780" cy="118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377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2432050" y="1358900"/>
            <a:ext cx="45434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22350" indent="-3508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39850" indent="-3159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81163" indent="-339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1383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955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0527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099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 typeface="Wingdings" pitchFamily="2" charset="2"/>
              <a:buNone/>
            </a:pPr>
            <a:r>
              <a:rPr lang="fr-FR" altLang="fr-FR" dirty="0">
                <a:ea typeface="MS PGothic" pitchFamily="34" charset="-128"/>
              </a:rPr>
              <a:t> </a:t>
            </a:r>
            <a:r>
              <a:rPr lang="fr-FR" altLang="fr-FR" sz="1600" dirty="0">
                <a:ea typeface="MS PGothic" pitchFamily="34" charset="-128"/>
              </a:rPr>
              <a:t>…situation qui </a:t>
            </a:r>
            <a:r>
              <a:rPr lang="fr-FR" altLang="fr-FR" sz="1600" i="1" dirty="0">
                <a:ea typeface="MS PGothic" pitchFamily="34" charset="-128"/>
              </a:rPr>
              <a:t>« </a:t>
            </a:r>
            <a:r>
              <a:rPr lang="fr-FR" altLang="fr-FR" sz="1600" b="1" i="1" dirty="0">
                <a:ea typeface="MS PGothic" pitchFamily="34" charset="-128"/>
              </a:rPr>
              <a:t>reproduit la situation professionnelle dans sa </a:t>
            </a:r>
            <a:r>
              <a:rPr lang="fr-FR" altLang="fr-FR" sz="1600" b="1" i="1" dirty="0">
                <a:solidFill>
                  <a:srgbClr val="FF0000"/>
                </a:solidFill>
                <a:ea typeface="MS PGothic" pitchFamily="34" charset="-128"/>
              </a:rPr>
              <a:t>globalité</a:t>
            </a:r>
            <a:r>
              <a:rPr lang="fr-FR" altLang="fr-FR" sz="1600" i="1" dirty="0">
                <a:ea typeface="MS PGothic" pitchFamily="34" charset="-128"/>
              </a:rPr>
              <a:t>, avec </a:t>
            </a:r>
            <a:r>
              <a:rPr lang="fr-FR" altLang="fr-FR" sz="1600" i="1" dirty="0">
                <a:solidFill>
                  <a:srgbClr val="FF0000"/>
                </a:solidFill>
                <a:ea typeface="MS PGothic" pitchFamily="34" charset="-128"/>
              </a:rPr>
              <a:t>toutes ses dimensions</a:t>
            </a:r>
            <a:r>
              <a:rPr lang="fr-FR" altLang="fr-FR" sz="1600" i="1" dirty="0">
                <a:ea typeface="MS PGothic" pitchFamily="34" charset="-128"/>
              </a:rPr>
              <a:t>, habiletés dans les gestes, répertoires de procédures, activités de diagnostic, </a:t>
            </a:r>
            <a:r>
              <a:rPr lang="fr-FR" altLang="fr-FR" sz="1600" i="1" dirty="0">
                <a:solidFill>
                  <a:srgbClr val="FF0000"/>
                </a:solidFill>
                <a:ea typeface="MS PGothic" pitchFamily="34" charset="-128"/>
              </a:rPr>
              <a:t>activités de communication </a:t>
            </a:r>
            <a:r>
              <a:rPr lang="fr-FR" altLang="fr-FR" sz="1600" i="1" dirty="0">
                <a:ea typeface="MS PGothic" pitchFamily="34" charset="-128"/>
              </a:rPr>
              <a:t>et de coopération » </a:t>
            </a:r>
            <a:r>
              <a:rPr lang="fr-FR" altLang="fr-FR" sz="1600" dirty="0">
                <a:ea typeface="MS PGothic" pitchFamily="34" charset="-128"/>
              </a:rPr>
              <a:t>(Pastré, 2009) </a:t>
            </a:r>
            <a:endParaRPr lang="fr-FR" altLang="fr-FR" sz="1600" i="1" dirty="0">
              <a:ea typeface="MS PGothic" pitchFamily="34" charset="-128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fr-FR" altLang="fr-FR" sz="2000" i="1" dirty="0">
              <a:ea typeface="MS PGothic" pitchFamily="34" charset="-128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fr-FR" altLang="fr-FR" sz="1400" dirty="0">
                <a:solidFill>
                  <a:schemeClr val="tx2"/>
                </a:solidFill>
                <a:ea typeface="MS PGothic" pitchFamily="34" charset="-128"/>
              </a:rPr>
              <a:t>	</a:t>
            </a:r>
            <a:endParaRPr lang="fr-FR" altLang="fr-FR" sz="1400" dirty="0">
              <a:ea typeface="MS PGothic" pitchFamily="34" charset="-128"/>
            </a:endParaRP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724150" y="3251725"/>
            <a:ext cx="641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22350" indent="-3508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39850" indent="-3159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81163" indent="-339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1383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955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0527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09963" indent="-339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dirty="0" err="1">
                <a:solidFill>
                  <a:schemeClr val="tx2"/>
                </a:solidFill>
                <a:ea typeface="MS PGothic" pitchFamily="34" charset="-128"/>
              </a:rPr>
              <a:t>Pastré</a:t>
            </a:r>
            <a:r>
              <a:rPr lang="fr-FR" altLang="fr-FR" sz="1200" dirty="0">
                <a:solidFill>
                  <a:schemeClr val="tx2"/>
                </a:solidFill>
                <a:ea typeface="MS PGothic" pitchFamily="34" charset="-128"/>
              </a:rPr>
              <a:t>, P. (2009).</a:t>
            </a:r>
            <a:r>
              <a:rPr lang="fr-FR" altLang="fr-FR" sz="1200" i="1" dirty="0">
                <a:solidFill>
                  <a:schemeClr val="tx2"/>
                </a:solidFill>
                <a:ea typeface="MS PGothic" pitchFamily="34" charset="-128"/>
              </a:rPr>
              <a:t> Apprendre par la simulation. De l’analyse du travail aux apprentissages professionnels</a:t>
            </a:r>
            <a:r>
              <a:rPr lang="fr-FR" altLang="fr-FR" sz="1200" dirty="0">
                <a:solidFill>
                  <a:schemeClr val="tx2"/>
                </a:solidFill>
                <a:ea typeface="MS PGothic" pitchFamily="34" charset="-128"/>
              </a:rPr>
              <a:t>. Toulouse: </a:t>
            </a:r>
            <a:r>
              <a:rPr lang="fr-FR" altLang="fr-FR" sz="1200" dirty="0" err="1">
                <a:solidFill>
                  <a:schemeClr val="tx2"/>
                </a:solidFill>
                <a:ea typeface="MS PGothic" pitchFamily="34" charset="-128"/>
              </a:rPr>
              <a:t>Octares</a:t>
            </a:r>
            <a:r>
              <a:rPr lang="fr-FR" altLang="fr-FR" sz="1200" dirty="0">
                <a:solidFill>
                  <a:schemeClr val="tx2"/>
                </a:solidFill>
                <a:ea typeface="MS PGothic" pitchFamily="34" charset="-128"/>
              </a:rPr>
              <a:t> Editions.</a:t>
            </a:r>
            <a:endParaRPr lang="fr-FR" altLang="fr-FR" sz="1200" dirty="0">
              <a:ea typeface="MS PGothic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2720376"/>
            <a:ext cx="2171701" cy="138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58529"/>
            <a:ext cx="1474526" cy="208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60349" y="3893005"/>
            <a:ext cx="652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CIS Genève</a:t>
            </a:r>
          </a:p>
        </p:txBody>
      </p:sp>
      <p:sp>
        <p:nvSpPr>
          <p:cNvPr id="1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28649" y="273844"/>
            <a:ext cx="7886699" cy="9941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fr-FR" sz="2800" dirty="0">
                <a:ea typeface="MS PGothic" pitchFamily="34" charset="-128"/>
              </a:rPr>
              <a:t>Simulation pleine échelle</a:t>
            </a:r>
          </a:p>
        </p:txBody>
      </p:sp>
    </p:spTree>
    <p:extLst>
      <p:ext uri="{BB962C8B-B14F-4D97-AF65-F5344CB8AC3E}">
        <p14:creationId xmlns:p14="http://schemas.microsoft.com/office/powerpoint/2010/main" val="16496378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1197</TotalTime>
  <Words>1196</Words>
  <Application>Microsoft Macintosh PowerPoint</Application>
  <PresentationFormat>Affichage à l'écran (16:9)</PresentationFormat>
  <Paragraphs>194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Consolas</vt:lpstr>
      <vt:lpstr>Garamond</vt:lpstr>
      <vt:lpstr>Wingdings</vt:lpstr>
      <vt:lpstr>Thème Office</vt:lpstr>
      <vt:lpstr>Présentation PowerPoint</vt:lpstr>
      <vt:lpstr>Mettre ou ne pas mettre le patient simulé au débriefing: telle est la question ? </vt:lpstr>
      <vt:lpstr>Présentation PowerPoint</vt:lpstr>
      <vt:lpstr>Présentation PowerPoint</vt:lpstr>
      <vt:lpstr>Présentation PowerPoint</vt:lpstr>
      <vt:lpstr>Présentation PowerPoint</vt:lpstr>
      <vt:lpstr>Le point de vue du formateur</vt:lpstr>
      <vt:lpstr>Simulation pleine échelle</vt:lpstr>
      <vt:lpstr>Simulation pleine échelle</vt:lpstr>
      <vt:lpstr>Le PS n’est qu’un élément de la situation professionnelle</vt:lpstr>
      <vt:lpstr>Le débriefing : définition</vt:lpstr>
      <vt:lpstr>Place du PS dans le débriefing ?</vt:lpstr>
      <vt:lpstr>Réactions des apprenants </vt:lpstr>
      <vt:lpstr>Réactions des apprenants </vt:lpstr>
      <vt:lpstr>Description de l’action / contextualiser</vt:lpstr>
      <vt:lpstr>Description de l’action / contextualiser</vt:lpstr>
      <vt:lpstr>Analyse : schémas de pensée sous tendant l’action / décontextualiser</vt:lpstr>
      <vt:lpstr>Analyse : schémas de pensée sous tendant l’action / décontextualiser</vt:lpstr>
      <vt:lpstr>Synthèse et transposition / recontextualiser</vt:lpstr>
      <vt:lpstr>Synthèse et transposition / recontextualiser</vt:lpstr>
      <vt:lpstr>Place du PS dans le débriefing ?</vt:lpstr>
      <vt:lpstr>Le point de vue du patient simulé</vt:lpstr>
      <vt:lpstr>Présentation PowerPoint</vt:lpstr>
      <vt:lpstr>Feedback # débriefing</vt:lpstr>
      <vt:lpstr>Feedback oui mais quand ?</vt:lpstr>
      <vt:lpstr>Le PS est-il objectif pendant le débriefing ?</vt:lpstr>
      <vt:lpstr>Le PS « pot de fleur » du débriefing</vt:lpstr>
      <vt:lpstr>Impact sur le « futur patient »</vt:lpstr>
      <vt:lpstr>Le point de vue de l’apprenant</vt:lpstr>
      <vt:lpstr>PS au débriefing : qui est-il ? </vt:lpstr>
      <vt:lpstr>PS au débriefing : qui est-il ? </vt:lpstr>
      <vt:lpstr>Théorie de la charge cognitive</vt:lpstr>
      <vt:lpstr>Trois types de charge cognitive en mémoire de travail</vt:lpstr>
      <vt:lpstr>Trois types de charge cognitive en mémoire de travail</vt:lpstr>
      <vt:lpstr>Le PS pendant le débriefing augmente la charge de travail extrinsèque</vt:lpstr>
      <vt:lpstr>Risque de surcharge cognitive, de perte du fil du débriefing et de diminution de l’apprentissage</vt:lpstr>
      <vt:lpstr>En conclusion</vt:lpstr>
      <vt:lpstr>En conclusion</vt:lpstr>
      <vt:lpstr>En conclusion</vt:lpstr>
      <vt:lpstr>Merci de votre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 Berndt</dc:creator>
  <cp:lastModifiedBy>Quentin Buchberger</cp:lastModifiedBy>
  <cp:revision>67</cp:revision>
  <cp:lastPrinted>2019-11-25T23:19:33Z</cp:lastPrinted>
  <dcterms:created xsi:type="dcterms:W3CDTF">2019-11-28T09:36:15Z</dcterms:created>
  <dcterms:modified xsi:type="dcterms:W3CDTF">2019-12-13T09:09:37Z</dcterms:modified>
</cp:coreProperties>
</file>